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5549" r:id="rId1"/>
  </p:sldMasterIdLst>
  <p:notesMasterIdLst>
    <p:notesMasterId r:id="rId32"/>
  </p:notesMasterIdLst>
  <p:sldIdLst>
    <p:sldId id="256" r:id="rId2"/>
    <p:sldId id="264" r:id="rId3"/>
    <p:sldId id="365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48" r:id="rId23"/>
    <p:sldId id="362" r:id="rId24"/>
    <p:sldId id="363" r:id="rId25"/>
    <p:sldId id="364" r:id="rId26"/>
    <p:sldId id="359" r:id="rId27"/>
    <p:sldId id="360" r:id="rId28"/>
    <p:sldId id="361" r:id="rId29"/>
    <p:sldId id="367" r:id="rId30"/>
    <p:sldId id="366" r:id="rId31"/>
  </p:sldIdLst>
  <p:sldSz cx="9144000" cy="6858000" type="screen4x3"/>
  <p:notesSz cx="6997700" cy="9271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28">
          <p15:clr>
            <a:srgbClr val="A4A3A4"/>
          </p15:clr>
        </p15:guide>
        <p15:guide id="2" orient="horz" pos="3889">
          <p15:clr>
            <a:srgbClr val="A4A3A4"/>
          </p15:clr>
        </p15:guide>
        <p15:guide id="3" orient="horz" pos="1266">
          <p15:clr>
            <a:srgbClr val="A4A3A4"/>
          </p15:clr>
        </p15:guide>
        <p15:guide id="4" pos="576">
          <p15:clr>
            <a:srgbClr val="A4A3A4"/>
          </p15:clr>
        </p15:guide>
        <p15:guide id="5" pos="51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9FFF1"/>
    <a:srgbClr val="F6F7F2"/>
    <a:srgbClr val="1982AF"/>
    <a:srgbClr val="B9E0F7"/>
    <a:srgbClr val="D1E391"/>
    <a:srgbClr val="35AC46"/>
    <a:srgbClr val="00B9F2"/>
    <a:srgbClr val="007AC2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77321" autoAdjust="0"/>
  </p:normalViewPr>
  <p:slideViewPr>
    <p:cSldViewPr snapToGrid="0" showGuides="1">
      <p:cViewPr varScale="1">
        <p:scale>
          <a:sx n="116" d="100"/>
          <a:sy n="116" d="100"/>
        </p:scale>
        <p:origin x="726" y="108"/>
      </p:cViewPr>
      <p:guideLst>
        <p:guide orient="horz" pos="3228"/>
        <p:guide orient="horz" pos="3889"/>
        <p:guide orient="horz" pos="1266"/>
        <p:guide pos="576"/>
        <p:guide pos="5184"/>
      </p:guideLst>
    </p:cSldViewPr>
  </p:slideViewPr>
  <p:outlineViewPr>
    <p:cViewPr>
      <p:scale>
        <a:sx n="33" d="100"/>
        <a:sy n="33" d="100"/>
      </p:scale>
      <p:origin x="0" y="26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7EC506-115A-4FFC-B1A7-A7E2B7D21B02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CS"/>
        </a:p>
      </dgm:t>
    </dgm:pt>
    <dgm:pt modelId="{4C00E5B7-3F69-4654-A1AE-86EEE84C329D}">
      <dgm:prSet phldrT="[Text]" custT="1"/>
      <dgm:spPr/>
      <dgm:t>
        <a:bodyPr/>
        <a:lstStyle/>
        <a:p>
          <a:pPr algn="l"/>
          <a:r>
            <a:rPr lang="sr-Latn-CS" sz="1600" dirty="0" smtClean="0">
              <a:latin typeface="Trebuchet MS" panose="020B0603020202020204" pitchFamily="34" charset="0"/>
            </a:rPr>
            <a:t>Lokacijski bazirani servisi u nastavi na Odseku za Geodeziju i </a:t>
          </a:r>
          <a:r>
            <a:rPr lang="sr-Latn-CS" sz="1600" dirty="0" err="1" smtClean="0">
              <a:latin typeface="Trebuchet MS" panose="020B0603020202020204" pitchFamily="34" charset="0"/>
            </a:rPr>
            <a:t>geoinfromatiku</a:t>
          </a:r>
          <a:r>
            <a:rPr lang="sr-Latn-CS" sz="1600" dirty="0" smtClean="0">
              <a:latin typeface="Trebuchet MS" panose="020B0603020202020204" pitchFamily="34" charset="0"/>
            </a:rPr>
            <a:t>, Građevinskog fakulteta</a:t>
          </a:r>
          <a:endParaRPr lang="sr-Latn-CS" sz="1600" dirty="0">
            <a:latin typeface="Trebuchet MS" panose="020B0603020202020204" pitchFamily="34" charset="0"/>
          </a:endParaRPr>
        </a:p>
      </dgm:t>
    </dgm:pt>
    <dgm:pt modelId="{A6F125EA-C67A-470B-8AC3-66A2AD10DE40}" type="parTrans" cxnId="{0AF71EB0-75F2-4FA6-B594-A6D08D70C526}">
      <dgm:prSet/>
      <dgm:spPr/>
      <dgm:t>
        <a:bodyPr/>
        <a:lstStyle/>
        <a:p>
          <a:endParaRPr lang="sr-Latn-CS"/>
        </a:p>
      </dgm:t>
    </dgm:pt>
    <dgm:pt modelId="{FE84E65F-3B7F-479B-BD29-A874685C1AE4}" type="sibTrans" cxnId="{0AF71EB0-75F2-4FA6-B594-A6D08D70C526}">
      <dgm:prSet/>
      <dgm:spPr/>
      <dgm:t>
        <a:bodyPr/>
        <a:lstStyle/>
        <a:p>
          <a:endParaRPr lang="sr-Latn-CS"/>
        </a:p>
      </dgm:t>
    </dgm:pt>
    <dgm:pt modelId="{37213347-08B5-49C6-A663-9483B6CB84C0}" type="pres">
      <dgm:prSet presAssocID="{6B7EC506-115A-4FFC-B1A7-A7E2B7D21B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14CCB556-452B-4CDD-A677-389231159ED3}" type="pres">
      <dgm:prSet presAssocID="{4C00E5B7-3F69-4654-A1AE-86EEE84C329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B9EC3377-BC1A-4586-82B9-CD2036B5F17C}" type="presOf" srcId="{4C00E5B7-3F69-4654-A1AE-86EEE84C329D}" destId="{14CCB556-452B-4CDD-A677-389231159ED3}" srcOrd="0" destOrd="0" presId="urn:microsoft.com/office/officeart/2005/8/layout/vList2"/>
    <dgm:cxn modelId="{907D2BAA-A6AD-48F5-BBF1-775C702C1653}" type="presOf" srcId="{6B7EC506-115A-4FFC-B1A7-A7E2B7D21B02}" destId="{37213347-08B5-49C6-A663-9483B6CB84C0}" srcOrd="0" destOrd="0" presId="urn:microsoft.com/office/officeart/2005/8/layout/vList2"/>
    <dgm:cxn modelId="{0AF71EB0-75F2-4FA6-B594-A6D08D70C526}" srcId="{6B7EC506-115A-4FFC-B1A7-A7E2B7D21B02}" destId="{4C00E5B7-3F69-4654-A1AE-86EEE84C329D}" srcOrd="0" destOrd="0" parTransId="{A6F125EA-C67A-470B-8AC3-66A2AD10DE40}" sibTransId="{FE84E65F-3B7F-479B-BD29-A874685C1AE4}"/>
    <dgm:cxn modelId="{82518ED7-8793-47CD-83D0-CE14819DC2F7}" type="presParOf" srcId="{37213347-08B5-49C6-A663-9483B6CB84C0}" destId="{14CCB556-452B-4CDD-A677-389231159ED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B7EC506-115A-4FFC-B1A7-A7E2B7D21B0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CS"/>
        </a:p>
      </dgm:t>
    </dgm:pt>
    <dgm:pt modelId="{4C00E5B7-3F69-4654-A1AE-86EEE84C329D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sr-Latn-ME" b="1" dirty="0" smtClean="0"/>
            <a:t>Komponente sistema za optimizacije upravljanja otpadaom na operativnom nivou</a:t>
          </a:r>
          <a:endParaRPr lang="sr-Latn-CS" b="1" dirty="0"/>
        </a:p>
      </dgm:t>
    </dgm:pt>
    <dgm:pt modelId="{A6F125EA-C67A-470B-8AC3-66A2AD10DE40}" type="parTrans" cxnId="{0AF71EB0-75F2-4FA6-B594-A6D08D70C526}">
      <dgm:prSet/>
      <dgm:spPr/>
      <dgm:t>
        <a:bodyPr/>
        <a:lstStyle/>
        <a:p>
          <a:pPr algn="ctr"/>
          <a:endParaRPr lang="sr-Latn-CS"/>
        </a:p>
      </dgm:t>
    </dgm:pt>
    <dgm:pt modelId="{FE84E65F-3B7F-479B-BD29-A874685C1AE4}" type="sibTrans" cxnId="{0AF71EB0-75F2-4FA6-B594-A6D08D70C526}">
      <dgm:prSet/>
      <dgm:spPr/>
      <dgm:t>
        <a:bodyPr/>
        <a:lstStyle/>
        <a:p>
          <a:pPr algn="ctr"/>
          <a:endParaRPr lang="sr-Latn-CS"/>
        </a:p>
      </dgm:t>
    </dgm:pt>
    <dgm:pt modelId="{165C18A6-C8CD-4176-9C30-D564323F6B1F}" type="pres">
      <dgm:prSet presAssocID="{6B7EC506-115A-4FFC-B1A7-A7E2B7D21B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CS"/>
        </a:p>
      </dgm:t>
    </dgm:pt>
    <dgm:pt modelId="{B521C856-9092-4360-AD70-CE18A2B66368}" type="pres">
      <dgm:prSet presAssocID="{4C00E5B7-3F69-4654-A1AE-86EEE84C329D}" presName="parentText" presStyleLbl="node1" presStyleIdx="0" presStyleCnt="1" custLinFactNeighborX="10630" custLinFactNeighborY="-6433">
        <dgm:presLayoutVars>
          <dgm:chMax val="0"/>
          <dgm:bulletEnabled val="1"/>
        </dgm:presLayoutVars>
      </dgm:prSet>
      <dgm:spPr/>
      <dgm:t>
        <a:bodyPr/>
        <a:lstStyle/>
        <a:p>
          <a:endParaRPr lang="sr-Latn-CS"/>
        </a:p>
      </dgm:t>
    </dgm:pt>
  </dgm:ptLst>
  <dgm:cxnLst>
    <dgm:cxn modelId="{D2383B9D-EDB3-46C5-ADB7-F8A69B06C66B}" type="presOf" srcId="{6B7EC506-115A-4FFC-B1A7-A7E2B7D21B02}" destId="{165C18A6-C8CD-4176-9C30-D564323F6B1F}" srcOrd="0" destOrd="0" presId="urn:microsoft.com/office/officeart/2005/8/layout/vList2"/>
    <dgm:cxn modelId="{251908CC-B574-4FE7-A302-706E024D4A38}" type="presOf" srcId="{4C00E5B7-3F69-4654-A1AE-86EEE84C329D}" destId="{B521C856-9092-4360-AD70-CE18A2B66368}" srcOrd="0" destOrd="0" presId="urn:microsoft.com/office/officeart/2005/8/layout/vList2"/>
    <dgm:cxn modelId="{0AF71EB0-75F2-4FA6-B594-A6D08D70C526}" srcId="{6B7EC506-115A-4FFC-B1A7-A7E2B7D21B02}" destId="{4C00E5B7-3F69-4654-A1AE-86EEE84C329D}" srcOrd="0" destOrd="0" parTransId="{A6F125EA-C67A-470B-8AC3-66A2AD10DE40}" sibTransId="{FE84E65F-3B7F-479B-BD29-A874685C1AE4}"/>
    <dgm:cxn modelId="{6B50C8D7-95F6-474C-9143-689E94849EC0}" type="presParOf" srcId="{165C18A6-C8CD-4176-9C30-D564323F6B1F}" destId="{B521C856-9092-4360-AD70-CE18A2B663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E5D27B8-1255-40A1-B416-FEFBEFC0A308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sr-Latn-RS"/>
        </a:p>
      </dgm:t>
    </dgm:pt>
    <dgm:pt modelId="{2DD17458-43ED-4259-9FC4-BB6DC8821753}">
      <dgm:prSet/>
      <dgm:spPr/>
      <dgm:t>
        <a:bodyPr/>
        <a:lstStyle/>
        <a:p>
          <a:pPr rtl="0"/>
          <a:r>
            <a:rPr lang="sr-Latn-RS" dirty="0" smtClean="0"/>
            <a:t>JKP </a:t>
          </a:r>
          <a:r>
            <a:rPr lang="sr-Latn-RS" dirty="0" err="1" smtClean="0"/>
            <a:t>Mediana</a:t>
          </a:r>
          <a:r>
            <a:rPr lang="sr-Latn-RS" dirty="0" smtClean="0"/>
            <a:t>: Program sakupljanja otpada i pranja tipskih posuda za 2011. godinu, JKP Medina SEKTOR ''</a:t>
          </a:r>
          <a:r>
            <a:rPr lang="sr-Latn-RS" dirty="0" err="1" smtClean="0"/>
            <a:t>UPRAVLjANjE</a:t>
          </a:r>
          <a:r>
            <a:rPr lang="sr-Latn-RS" dirty="0" smtClean="0"/>
            <a:t> OTPADOM'', Niš 2011</a:t>
          </a:r>
          <a:endParaRPr lang="sr-Latn-RS" dirty="0"/>
        </a:p>
      </dgm:t>
    </dgm:pt>
    <dgm:pt modelId="{7BF7CECF-1E94-45F2-80FE-DA9E15B803D1}" type="parTrans" cxnId="{123730F1-6206-4658-B293-1F21D4B0429F}">
      <dgm:prSet/>
      <dgm:spPr/>
      <dgm:t>
        <a:bodyPr/>
        <a:lstStyle/>
        <a:p>
          <a:endParaRPr lang="sr-Latn-RS"/>
        </a:p>
      </dgm:t>
    </dgm:pt>
    <dgm:pt modelId="{86182B74-3B46-4F6C-9200-C7A4EB249803}" type="sibTrans" cxnId="{123730F1-6206-4658-B293-1F21D4B0429F}">
      <dgm:prSet/>
      <dgm:spPr/>
      <dgm:t>
        <a:bodyPr/>
        <a:lstStyle/>
        <a:p>
          <a:endParaRPr lang="sr-Latn-RS"/>
        </a:p>
      </dgm:t>
    </dgm:pt>
    <dgm:pt modelId="{EC62544F-4C39-4252-92B4-C3C54D642C94}" type="pres">
      <dgm:prSet presAssocID="{9E5D27B8-1255-40A1-B416-FEFBEFC0A3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8AFB53EB-A711-40CC-A979-841FE0BEFCC1}" type="pres">
      <dgm:prSet presAssocID="{2DD17458-43ED-4259-9FC4-BB6DC8821753}" presName="parentText" presStyleLbl="node1" presStyleIdx="0" presStyleCnt="1" custLinFactNeighborX="-650" custLinFactNeighborY="13816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123730F1-6206-4658-B293-1F21D4B0429F}" srcId="{9E5D27B8-1255-40A1-B416-FEFBEFC0A308}" destId="{2DD17458-43ED-4259-9FC4-BB6DC8821753}" srcOrd="0" destOrd="0" parTransId="{7BF7CECF-1E94-45F2-80FE-DA9E15B803D1}" sibTransId="{86182B74-3B46-4F6C-9200-C7A4EB249803}"/>
    <dgm:cxn modelId="{EE471B43-5756-40B3-B82A-2E9F5D0E4177}" type="presOf" srcId="{9E5D27B8-1255-40A1-B416-FEFBEFC0A308}" destId="{EC62544F-4C39-4252-92B4-C3C54D642C94}" srcOrd="0" destOrd="0" presId="urn:microsoft.com/office/officeart/2005/8/layout/vList2"/>
    <dgm:cxn modelId="{572B5C73-B0F1-4354-9DC0-7A8C3F738F02}" type="presOf" srcId="{2DD17458-43ED-4259-9FC4-BB6DC8821753}" destId="{8AFB53EB-A711-40CC-A979-841FE0BEFCC1}" srcOrd="0" destOrd="0" presId="urn:microsoft.com/office/officeart/2005/8/layout/vList2"/>
    <dgm:cxn modelId="{F61E4D84-AD71-4400-941E-59505CC8623A}" type="presParOf" srcId="{EC62544F-4C39-4252-92B4-C3C54D642C94}" destId="{8AFB53EB-A711-40CC-A979-841FE0BEFCC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B7EC506-115A-4FFC-B1A7-A7E2B7D21B02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CS"/>
        </a:p>
      </dgm:t>
    </dgm:pt>
    <dgm:pt modelId="{4C00E5B7-3F69-4654-A1AE-86EEE84C329D}">
      <dgm:prSet phldrT="[Text]"/>
      <dgm:spPr/>
      <dgm:t>
        <a:bodyPr/>
        <a:lstStyle/>
        <a:p>
          <a:pPr algn="l"/>
          <a:r>
            <a:rPr lang="sr-Latn-CS" dirty="0" smtClean="0">
              <a:latin typeface="Trebuchet MS" panose="020B0603020202020204" pitchFamily="34" charset="0"/>
            </a:rPr>
            <a:t>Sistem MobTrack:24 instaliran u oktobru 2011. svim vozilima koja su uključena u proces skupljanja i prevoza otpada (35 vozila)</a:t>
          </a:r>
          <a:endParaRPr lang="sr-Latn-CS" dirty="0">
            <a:latin typeface="Trebuchet MS" panose="020B0603020202020204" pitchFamily="34" charset="0"/>
          </a:endParaRPr>
        </a:p>
      </dgm:t>
    </dgm:pt>
    <dgm:pt modelId="{A6F125EA-C67A-470B-8AC3-66A2AD10DE40}" type="parTrans" cxnId="{0AF71EB0-75F2-4FA6-B594-A6D08D70C526}">
      <dgm:prSet/>
      <dgm:spPr/>
      <dgm:t>
        <a:bodyPr/>
        <a:lstStyle/>
        <a:p>
          <a:endParaRPr lang="sr-Latn-CS"/>
        </a:p>
      </dgm:t>
    </dgm:pt>
    <dgm:pt modelId="{FE84E65F-3B7F-479B-BD29-A874685C1AE4}" type="sibTrans" cxnId="{0AF71EB0-75F2-4FA6-B594-A6D08D70C526}">
      <dgm:prSet/>
      <dgm:spPr/>
      <dgm:t>
        <a:bodyPr/>
        <a:lstStyle/>
        <a:p>
          <a:endParaRPr lang="sr-Latn-CS"/>
        </a:p>
      </dgm:t>
    </dgm:pt>
    <dgm:pt modelId="{40FA8B3A-9F40-4186-955B-B6023C177CFE}" type="pres">
      <dgm:prSet presAssocID="{6B7EC506-115A-4FFC-B1A7-A7E2B7D21B0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r-Latn-CS"/>
        </a:p>
      </dgm:t>
    </dgm:pt>
    <dgm:pt modelId="{B47F41A4-F2B2-4278-B038-1713E6AF603A}" type="pres">
      <dgm:prSet presAssocID="{4C00E5B7-3F69-4654-A1AE-86EEE84C329D}" presName="node" presStyleLbl="node1" presStyleIdx="0" presStyleCnt="1" custScaleX="420431" custLinFactNeighborX="11275" custLinFactNeighborY="55">
        <dgm:presLayoutVars>
          <dgm:bulletEnabled val="1"/>
        </dgm:presLayoutVars>
      </dgm:prSet>
      <dgm:spPr/>
      <dgm:t>
        <a:bodyPr/>
        <a:lstStyle/>
        <a:p>
          <a:endParaRPr lang="sr-Latn-CS"/>
        </a:p>
      </dgm:t>
    </dgm:pt>
  </dgm:ptLst>
  <dgm:cxnLst>
    <dgm:cxn modelId="{0AF71EB0-75F2-4FA6-B594-A6D08D70C526}" srcId="{6B7EC506-115A-4FFC-B1A7-A7E2B7D21B02}" destId="{4C00E5B7-3F69-4654-A1AE-86EEE84C329D}" srcOrd="0" destOrd="0" parTransId="{A6F125EA-C67A-470B-8AC3-66A2AD10DE40}" sibTransId="{FE84E65F-3B7F-479B-BD29-A874685C1AE4}"/>
    <dgm:cxn modelId="{CF8A55BB-6A70-4E8A-A7C0-386351BD1383}" type="presOf" srcId="{4C00E5B7-3F69-4654-A1AE-86EEE84C329D}" destId="{B47F41A4-F2B2-4278-B038-1713E6AF603A}" srcOrd="0" destOrd="0" presId="urn:microsoft.com/office/officeart/2005/8/layout/default"/>
    <dgm:cxn modelId="{0351D2B1-421D-4B2A-A023-14D15F4A3FCB}" type="presOf" srcId="{6B7EC506-115A-4FFC-B1A7-A7E2B7D21B02}" destId="{40FA8B3A-9F40-4186-955B-B6023C177CFE}" srcOrd="0" destOrd="0" presId="urn:microsoft.com/office/officeart/2005/8/layout/default"/>
    <dgm:cxn modelId="{54487583-47BD-477C-B877-800548BCB149}" type="presParOf" srcId="{40FA8B3A-9F40-4186-955B-B6023C177CFE}" destId="{B47F41A4-F2B2-4278-B038-1713E6AF603A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B7EC506-115A-4FFC-B1A7-A7E2B7D21B02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sr-Latn-CS"/>
        </a:p>
      </dgm:t>
    </dgm:pt>
    <dgm:pt modelId="{4C00E5B7-3F69-4654-A1AE-86EEE84C329D}">
      <dgm:prSet phldrT="[Text]"/>
      <dgm:spPr/>
      <dgm:t>
        <a:bodyPr/>
        <a:lstStyle/>
        <a:p>
          <a:pPr algn="ctr"/>
          <a:r>
            <a:rPr lang="sr-Latn-CS" dirty="0" smtClean="0"/>
            <a:t>GIS podaci – evidencija o kontejnerima, ortofoto i adresni sistem</a:t>
          </a:r>
          <a:endParaRPr lang="sr-Latn-CS" dirty="0"/>
        </a:p>
      </dgm:t>
    </dgm:pt>
    <dgm:pt modelId="{A6F125EA-C67A-470B-8AC3-66A2AD10DE40}" type="parTrans" cxnId="{0AF71EB0-75F2-4FA6-B594-A6D08D70C526}">
      <dgm:prSet/>
      <dgm:spPr/>
      <dgm:t>
        <a:bodyPr/>
        <a:lstStyle/>
        <a:p>
          <a:pPr algn="ctr"/>
          <a:endParaRPr lang="sr-Latn-CS"/>
        </a:p>
      </dgm:t>
    </dgm:pt>
    <dgm:pt modelId="{FE84E65F-3B7F-479B-BD29-A874685C1AE4}" type="sibTrans" cxnId="{0AF71EB0-75F2-4FA6-B594-A6D08D70C526}">
      <dgm:prSet/>
      <dgm:spPr/>
      <dgm:t>
        <a:bodyPr/>
        <a:lstStyle/>
        <a:p>
          <a:pPr algn="ctr"/>
          <a:endParaRPr lang="sr-Latn-CS"/>
        </a:p>
      </dgm:t>
    </dgm:pt>
    <dgm:pt modelId="{165C18A6-C8CD-4176-9C30-D564323F6B1F}" type="pres">
      <dgm:prSet presAssocID="{6B7EC506-115A-4FFC-B1A7-A7E2B7D21B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CS"/>
        </a:p>
      </dgm:t>
    </dgm:pt>
    <dgm:pt modelId="{B521C856-9092-4360-AD70-CE18A2B66368}" type="pres">
      <dgm:prSet presAssocID="{4C00E5B7-3F69-4654-A1AE-86EEE84C329D}" presName="parentText" presStyleLbl="node1" presStyleIdx="0" presStyleCnt="1" custLinFactNeighborX="205" custLinFactNeighborY="-45822">
        <dgm:presLayoutVars>
          <dgm:chMax val="0"/>
          <dgm:bulletEnabled val="1"/>
        </dgm:presLayoutVars>
      </dgm:prSet>
      <dgm:spPr/>
      <dgm:t>
        <a:bodyPr/>
        <a:lstStyle/>
        <a:p>
          <a:endParaRPr lang="sr-Latn-CS"/>
        </a:p>
      </dgm:t>
    </dgm:pt>
  </dgm:ptLst>
  <dgm:cxnLst>
    <dgm:cxn modelId="{0AF71EB0-75F2-4FA6-B594-A6D08D70C526}" srcId="{6B7EC506-115A-4FFC-B1A7-A7E2B7D21B02}" destId="{4C00E5B7-3F69-4654-A1AE-86EEE84C329D}" srcOrd="0" destOrd="0" parTransId="{A6F125EA-C67A-470B-8AC3-66A2AD10DE40}" sibTransId="{FE84E65F-3B7F-479B-BD29-A874685C1AE4}"/>
    <dgm:cxn modelId="{CD94B9E9-E291-4CE4-80C3-2F485DBD298F}" type="presOf" srcId="{4C00E5B7-3F69-4654-A1AE-86EEE84C329D}" destId="{B521C856-9092-4360-AD70-CE18A2B66368}" srcOrd="0" destOrd="0" presId="urn:microsoft.com/office/officeart/2005/8/layout/vList2"/>
    <dgm:cxn modelId="{88164FA1-EBC7-4B3C-ABF2-6388783889C0}" type="presOf" srcId="{6B7EC506-115A-4FFC-B1A7-A7E2B7D21B02}" destId="{165C18A6-C8CD-4176-9C30-D564323F6B1F}" srcOrd="0" destOrd="0" presId="urn:microsoft.com/office/officeart/2005/8/layout/vList2"/>
    <dgm:cxn modelId="{4715340E-A5A3-47B0-A3F2-575D51228295}" type="presParOf" srcId="{165C18A6-C8CD-4176-9C30-D564323F6B1F}" destId="{B521C856-9092-4360-AD70-CE18A2B663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B7EC506-115A-4FFC-B1A7-A7E2B7D21B02}" type="doc">
      <dgm:prSet loTypeId="urn:microsoft.com/office/officeart/2005/8/layout/vList2" loCatId="list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sr-Latn-CS"/>
        </a:p>
      </dgm:t>
    </dgm:pt>
    <dgm:pt modelId="{4C00E5B7-3F69-4654-A1AE-86EEE84C329D}">
      <dgm:prSet phldrT="[Text]"/>
      <dgm:spPr/>
      <dgm:t>
        <a:bodyPr/>
        <a:lstStyle/>
        <a:p>
          <a:pPr algn="l"/>
          <a:r>
            <a:rPr lang="sr-Latn-CS" dirty="0" smtClean="0"/>
            <a:t>MT:24 podaci - Prikaz odvoženja otpada za izabrano vozilo, za izabrani interval</a:t>
          </a:r>
          <a:br>
            <a:rPr lang="sr-Latn-CS" dirty="0" smtClean="0"/>
          </a:br>
          <a:r>
            <a:rPr lang="sr-Latn-CS" dirty="0" smtClean="0"/>
            <a:t>Odvoženje otpada  (stajalište S17, brojevi kontejnera 1253 do 1258)</a:t>
          </a:r>
          <a:endParaRPr lang="sr-Latn-CS" dirty="0"/>
        </a:p>
      </dgm:t>
    </dgm:pt>
    <dgm:pt modelId="{A6F125EA-C67A-470B-8AC3-66A2AD10DE40}" type="parTrans" cxnId="{0AF71EB0-75F2-4FA6-B594-A6D08D70C526}">
      <dgm:prSet/>
      <dgm:spPr/>
      <dgm:t>
        <a:bodyPr/>
        <a:lstStyle/>
        <a:p>
          <a:pPr algn="ctr"/>
          <a:endParaRPr lang="sr-Latn-CS"/>
        </a:p>
      </dgm:t>
    </dgm:pt>
    <dgm:pt modelId="{FE84E65F-3B7F-479B-BD29-A874685C1AE4}" type="sibTrans" cxnId="{0AF71EB0-75F2-4FA6-B594-A6D08D70C526}">
      <dgm:prSet/>
      <dgm:spPr/>
      <dgm:t>
        <a:bodyPr/>
        <a:lstStyle/>
        <a:p>
          <a:pPr algn="ctr"/>
          <a:endParaRPr lang="sr-Latn-CS"/>
        </a:p>
      </dgm:t>
    </dgm:pt>
    <dgm:pt modelId="{165C18A6-C8CD-4176-9C30-D564323F6B1F}" type="pres">
      <dgm:prSet presAssocID="{6B7EC506-115A-4FFC-B1A7-A7E2B7D21B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CS"/>
        </a:p>
      </dgm:t>
    </dgm:pt>
    <dgm:pt modelId="{B521C856-9092-4360-AD70-CE18A2B66368}" type="pres">
      <dgm:prSet presAssocID="{4C00E5B7-3F69-4654-A1AE-86EEE84C329D}" presName="parentText" presStyleLbl="node1" presStyleIdx="0" presStyleCnt="1" custLinFactNeighborY="-23855">
        <dgm:presLayoutVars>
          <dgm:chMax val="0"/>
          <dgm:bulletEnabled val="1"/>
        </dgm:presLayoutVars>
      </dgm:prSet>
      <dgm:spPr/>
      <dgm:t>
        <a:bodyPr/>
        <a:lstStyle/>
        <a:p>
          <a:endParaRPr lang="sr-Latn-CS"/>
        </a:p>
      </dgm:t>
    </dgm:pt>
  </dgm:ptLst>
  <dgm:cxnLst>
    <dgm:cxn modelId="{0AF71EB0-75F2-4FA6-B594-A6D08D70C526}" srcId="{6B7EC506-115A-4FFC-B1A7-A7E2B7D21B02}" destId="{4C00E5B7-3F69-4654-A1AE-86EEE84C329D}" srcOrd="0" destOrd="0" parTransId="{A6F125EA-C67A-470B-8AC3-66A2AD10DE40}" sibTransId="{FE84E65F-3B7F-479B-BD29-A874685C1AE4}"/>
    <dgm:cxn modelId="{F7AC8D88-AB5A-4DD2-9DBF-897D29E76144}" type="presOf" srcId="{6B7EC506-115A-4FFC-B1A7-A7E2B7D21B02}" destId="{165C18A6-C8CD-4176-9C30-D564323F6B1F}" srcOrd="0" destOrd="0" presId="urn:microsoft.com/office/officeart/2005/8/layout/vList2"/>
    <dgm:cxn modelId="{44D0849C-9315-4173-A197-3B55BBD4ABE4}" type="presOf" srcId="{4C00E5B7-3F69-4654-A1AE-86EEE84C329D}" destId="{B521C856-9092-4360-AD70-CE18A2B66368}" srcOrd="0" destOrd="0" presId="urn:microsoft.com/office/officeart/2005/8/layout/vList2"/>
    <dgm:cxn modelId="{26607901-6CEA-4654-8721-EFA36F8EDD55}" type="presParOf" srcId="{165C18A6-C8CD-4176-9C30-D564323F6B1F}" destId="{B521C856-9092-4360-AD70-CE18A2B663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B7EC506-115A-4FFC-B1A7-A7E2B7D21B02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CS"/>
        </a:p>
      </dgm:t>
    </dgm:pt>
    <dgm:pt modelId="{4C00E5B7-3F69-4654-A1AE-86EEE84C329D}">
      <dgm:prSet phldrT="[Text]"/>
      <dgm:spPr/>
      <dgm:t>
        <a:bodyPr/>
        <a:lstStyle/>
        <a:p>
          <a:pPr algn="l"/>
          <a:r>
            <a:rPr lang="sr-Latn-CS" dirty="0" smtClean="0"/>
            <a:t>MT:24 podaci - Praćenja rada hidraulične dizalice za podizanje kontejnera</a:t>
          </a:r>
          <a:br>
            <a:rPr lang="sr-Latn-CS" dirty="0" smtClean="0"/>
          </a:br>
          <a:r>
            <a:rPr lang="sr-Latn-CS" dirty="0" smtClean="0"/>
            <a:t>Prikaz podizanja/spuštanja kontejnera za jedno vozilo, za odabrani vremenski interval</a:t>
          </a:r>
          <a:endParaRPr lang="sr-Latn-CS" dirty="0"/>
        </a:p>
      </dgm:t>
    </dgm:pt>
    <dgm:pt modelId="{A6F125EA-C67A-470B-8AC3-66A2AD10DE40}" type="parTrans" cxnId="{0AF71EB0-75F2-4FA6-B594-A6D08D70C526}">
      <dgm:prSet/>
      <dgm:spPr/>
      <dgm:t>
        <a:bodyPr/>
        <a:lstStyle/>
        <a:p>
          <a:pPr algn="ctr"/>
          <a:endParaRPr lang="sr-Latn-CS"/>
        </a:p>
      </dgm:t>
    </dgm:pt>
    <dgm:pt modelId="{FE84E65F-3B7F-479B-BD29-A874685C1AE4}" type="sibTrans" cxnId="{0AF71EB0-75F2-4FA6-B594-A6D08D70C526}">
      <dgm:prSet/>
      <dgm:spPr/>
      <dgm:t>
        <a:bodyPr/>
        <a:lstStyle/>
        <a:p>
          <a:pPr algn="ctr"/>
          <a:endParaRPr lang="sr-Latn-CS"/>
        </a:p>
      </dgm:t>
    </dgm:pt>
    <dgm:pt modelId="{165C18A6-C8CD-4176-9C30-D564323F6B1F}" type="pres">
      <dgm:prSet presAssocID="{6B7EC506-115A-4FFC-B1A7-A7E2B7D21B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CS"/>
        </a:p>
      </dgm:t>
    </dgm:pt>
    <dgm:pt modelId="{B521C856-9092-4360-AD70-CE18A2B66368}" type="pres">
      <dgm:prSet presAssocID="{4C00E5B7-3F69-4654-A1AE-86EEE84C329D}" presName="parentText" presStyleLbl="node1" presStyleIdx="0" presStyleCnt="1" custLinFactNeighborX="-176" custLinFactNeighborY="-24244">
        <dgm:presLayoutVars>
          <dgm:chMax val="0"/>
          <dgm:bulletEnabled val="1"/>
        </dgm:presLayoutVars>
      </dgm:prSet>
      <dgm:spPr/>
      <dgm:t>
        <a:bodyPr/>
        <a:lstStyle/>
        <a:p>
          <a:endParaRPr lang="sr-Latn-CS"/>
        </a:p>
      </dgm:t>
    </dgm:pt>
  </dgm:ptLst>
  <dgm:cxnLst>
    <dgm:cxn modelId="{0AF71EB0-75F2-4FA6-B594-A6D08D70C526}" srcId="{6B7EC506-115A-4FFC-B1A7-A7E2B7D21B02}" destId="{4C00E5B7-3F69-4654-A1AE-86EEE84C329D}" srcOrd="0" destOrd="0" parTransId="{A6F125EA-C67A-470B-8AC3-66A2AD10DE40}" sibTransId="{FE84E65F-3B7F-479B-BD29-A874685C1AE4}"/>
    <dgm:cxn modelId="{158440E2-1C36-468B-A975-AAF1B743F8DD}" type="presOf" srcId="{4C00E5B7-3F69-4654-A1AE-86EEE84C329D}" destId="{B521C856-9092-4360-AD70-CE18A2B66368}" srcOrd="0" destOrd="0" presId="urn:microsoft.com/office/officeart/2005/8/layout/vList2"/>
    <dgm:cxn modelId="{8D41E74D-CF71-4C2E-AD93-E81748ED2A28}" type="presOf" srcId="{6B7EC506-115A-4FFC-B1A7-A7E2B7D21B02}" destId="{165C18A6-C8CD-4176-9C30-D564323F6B1F}" srcOrd="0" destOrd="0" presId="urn:microsoft.com/office/officeart/2005/8/layout/vList2"/>
    <dgm:cxn modelId="{C2DBECAE-7CD4-418A-B87D-62B9D71FCD9B}" type="presParOf" srcId="{165C18A6-C8CD-4176-9C30-D564323F6B1F}" destId="{B521C856-9092-4360-AD70-CE18A2B663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B7EC506-115A-4FFC-B1A7-A7E2B7D21B02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CS"/>
        </a:p>
      </dgm:t>
    </dgm:pt>
    <dgm:pt modelId="{4C00E5B7-3F69-4654-A1AE-86EEE84C329D}">
      <dgm:prSet phldrT="[Text]"/>
      <dgm:spPr/>
      <dgm:t>
        <a:bodyPr/>
        <a:lstStyle/>
        <a:p>
          <a:pPr algn="l"/>
          <a:r>
            <a:rPr lang="sr-Latn-CS" dirty="0" smtClean="0"/>
            <a:t>MT:24 podaci - Kreranje POI tipa poligon kao Deponije</a:t>
          </a:r>
          <a:br>
            <a:rPr lang="sr-Latn-CS" dirty="0" smtClean="0"/>
          </a:br>
          <a:r>
            <a:rPr lang="sr-Latn-CS" dirty="0" smtClean="0"/>
            <a:t>Prikaz istovaranja otpada na Deponiji JUG za odabrano vozilo</a:t>
          </a:r>
          <a:endParaRPr lang="sr-Latn-CS" dirty="0"/>
        </a:p>
      </dgm:t>
    </dgm:pt>
    <dgm:pt modelId="{A6F125EA-C67A-470B-8AC3-66A2AD10DE40}" type="parTrans" cxnId="{0AF71EB0-75F2-4FA6-B594-A6D08D70C526}">
      <dgm:prSet/>
      <dgm:spPr/>
      <dgm:t>
        <a:bodyPr/>
        <a:lstStyle/>
        <a:p>
          <a:pPr algn="ctr"/>
          <a:endParaRPr lang="sr-Latn-CS"/>
        </a:p>
      </dgm:t>
    </dgm:pt>
    <dgm:pt modelId="{FE84E65F-3B7F-479B-BD29-A874685C1AE4}" type="sibTrans" cxnId="{0AF71EB0-75F2-4FA6-B594-A6D08D70C526}">
      <dgm:prSet/>
      <dgm:spPr/>
      <dgm:t>
        <a:bodyPr/>
        <a:lstStyle/>
        <a:p>
          <a:pPr algn="ctr"/>
          <a:endParaRPr lang="sr-Latn-CS"/>
        </a:p>
      </dgm:t>
    </dgm:pt>
    <dgm:pt modelId="{165C18A6-C8CD-4176-9C30-D564323F6B1F}" type="pres">
      <dgm:prSet presAssocID="{6B7EC506-115A-4FFC-B1A7-A7E2B7D21B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CS"/>
        </a:p>
      </dgm:t>
    </dgm:pt>
    <dgm:pt modelId="{B521C856-9092-4360-AD70-CE18A2B66368}" type="pres">
      <dgm:prSet presAssocID="{4C00E5B7-3F69-4654-A1AE-86EEE84C329D}" presName="parentText" presStyleLbl="node1" presStyleIdx="0" presStyleCnt="1" custLinFactNeighborY="-23855">
        <dgm:presLayoutVars>
          <dgm:chMax val="0"/>
          <dgm:bulletEnabled val="1"/>
        </dgm:presLayoutVars>
      </dgm:prSet>
      <dgm:spPr/>
      <dgm:t>
        <a:bodyPr/>
        <a:lstStyle/>
        <a:p>
          <a:endParaRPr lang="sr-Latn-CS"/>
        </a:p>
      </dgm:t>
    </dgm:pt>
  </dgm:ptLst>
  <dgm:cxnLst>
    <dgm:cxn modelId="{152FBD5F-14EA-4D57-93E6-5BF0DF3BD81A}" type="presOf" srcId="{6B7EC506-115A-4FFC-B1A7-A7E2B7D21B02}" destId="{165C18A6-C8CD-4176-9C30-D564323F6B1F}" srcOrd="0" destOrd="0" presId="urn:microsoft.com/office/officeart/2005/8/layout/vList2"/>
    <dgm:cxn modelId="{0AF71EB0-75F2-4FA6-B594-A6D08D70C526}" srcId="{6B7EC506-115A-4FFC-B1A7-A7E2B7D21B02}" destId="{4C00E5B7-3F69-4654-A1AE-86EEE84C329D}" srcOrd="0" destOrd="0" parTransId="{A6F125EA-C67A-470B-8AC3-66A2AD10DE40}" sibTransId="{FE84E65F-3B7F-479B-BD29-A874685C1AE4}"/>
    <dgm:cxn modelId="{5E1C8802-09FC-47DD-9367-443AD7604D1C}" type="presOf" srcId="{4C00E5B7-3F69-4654-A1AE-86EEE84C329D}" destId="{B521C856-9092-4360-AD70-CE18A2B66368}" srcOrd="0" destOrd="0" presId="urn:microsoft.com/office/officeart/2005/8/layout/vList2"/>
    <dgm:cxn modelId="{8B980265-FDEA-461A-B565-D858C6E01875}" type="presParOf" srcId="{165C18A6-C8CD-4176-9C30-D564323F6B1F}" destId="{B521C856-9092-4360-AD70-CE18A2B663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549C356-3134-4780-843E-91D5AA9B38A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sr-Latn-RS"/>
        </a:p>
      </dgm:t>
    </dgm:pt>
    <dgm:pt modelId="{6658534E-EA9C-4C1B-BAA7-87F3DD2563B5}">
      <dgm:prSet/>
      <dgm:spPr/>
      <dgm:t>
        <a:bodyPr/>
        <a:lstStyle/>
        <a:p>
          <a:pPr rtl="0"/>
          <a:r>
            <a:rPr lang="sr-Latn-RS" b="1" i="0" dirty="0" smtClean="0">
              <a:latin typeface="Trebuchet MS" panose="020B0603020202020204" pitchFamily="34" charset="0"/>
            </a:rPr>
            <a:t>1. Brzina kretanja vozila - prekoračenja brzine</a:t>
          </a:r>
          <a:endParaRPr lang="sr-Latn-RS" i="0" dirty="0">
            <a:latin typeface="Trebuchet MS" panose="020B0603020202020204" pitchFamily="34" charset="0"/>
          </a:endParaRPr>
        </a:p>
      </dgm:t>
    </dgm:pt>
    <dgm:pt modelId="{A4C49285-F256-4BD1-8548-AFFBA9AF4F2B}" type="parTrans" cxnId="{EA3C563F-EEA1-4D60-AD02-DA4125CF5405}">
      <dgm:prSet/>
      <dgm:spPr/>
      <dgm:t>
        <a:bodyPr/>
        <a:lstStyle/>
        <a:p>
          <a:endParaRPr lang="sr-Latn-RS"/>
        </a:p>
      </dgm:t>
    </dgm:pt>
    <dgm:pt modelId="{F6223CD1-DBE1-441D-A7AD-A71934CB2CD4}" type="sibTrans" cxnId="{EA3C563F-EEA1-4D60-AD02-DA4125CF5405}">
      <dgm:prSet/>
      <dgm:spPr/>
      <dgm:t>
        <a:bodyPr/>
        <a:lstStyle/>
        <a:p>
          <a:endParaRPr lang="sr-Latn-RS"/>
        </a:p>
      </dgm:t>
    </dgm:pt>
    <dgm:pt modelId="{F4F2FB62-164F-4C56-986F-DA71F073F7F9}" type="pres">
      <dgm:prSet presAssocID="{9549C356-3134-4780-843E-91D5AA9B38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2D691ACB-A4EF-4659-B4B2-B2BE3D0C600F}" type="pres">
      <dgm:prSet presAssocID="{6658534E-EA9C-4C1B-BAA7-87F3DD2563B5}" presName="parentText" presStyleLbl="node1" presStyleIdx="0" presStyleCnt="1" custLinFactNeighborX="1223" custLinFactNeighborY="-50897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4743747D-1E9E-41D8-84D2-2E45BD43B2A1}" type="presOf" srcId="{9549C356-3134-4780-843E-91D5AA9B38A7}" destId="{F4F2FB62-164F-4C56-986F-DA71F073F7F9}" srcOrd="0" destOrd="0" presId="urn:microsoft.com/office/officeart/2005/8/layout/vList2"/>
    <dgm:cxn modelId="{82B1000A-B8D7-4E7C-83B3-C547C093B927}" type="presOf" srcId="{6658534E-EA9C-4C1B-BAA7-87F3DD2563B5}" destId="{2D691ACB-A4EF-4659-B4B2-B2BE3D0C600F}" srcOrd="0" destOrd="0" presId="urn:microsoft.com/office/officeart/2005/8/layout/vList2"/>
    <dgm:cxn modelId="{EA3C563F-EEA1-4D60-AD02-DA4125CF5405}" srcId="{9549C356-3134-4780-843E-91D5AA9B38A7}" destId="{6658534E-EA9C-4C1B-BAA7-87F3DD2563B5}" srcOrd="0" destOrd="0" parTransId="{A4C49285-F256-4BD1-8548-AFFBA9AF4F2B}" sibTransId="{F6223CD1-DBE1-441D-A7AD-A71934CB2CD4}"/>
    <dgm:cxn modelId="{DA6519EA-C8FD-47ED-8CF7-4D1DE8C11A7F}" type="presParOf" srcId="{F4F2FB62-164F-4C56-986F-DA71F073F7F9}" destId="{2D691ACB-A4EF-4659-B4B2-B2BE3D0C60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4EAB9D1-B138-4A0C-9509-14D273653166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0A7DA46F-B469-43D5-972D-8C3589BECA30}">
      <dgm:prSet/>
      <dgm:spPr/>
      <dgm:t>
        <a:bodyPr/>
        <a:lstStyle/>
        <a:p>
          <a:pPr rtl="0"/>
          <a:r>
            <a:rPr lang="sr-Latn-RS" dirty="0" smtClean="0"/>
            <a:t>Primena standardnih izveštaja i alata sistema MobTrack:24</a:t>
          </a:r>
          <a:endParaRPr lang="sr-Latn-RS" dirty="0"/>
        </a:p>
      </dgm:t>
    </dgm:pt>
    <dgm:pt modelId="{63F7B5EB-0FA2-4F30-A4F2-6BC521B36ECA}" type="parTrans" cxnId="{9384AF3E-9A3C-4766-84E8-CAD54139389E}">
      <dgm:prSet/>
      <dgm:spPr/>
      <dgm:t>
        <a:bodyPr/>
        <a:lstStyle/>
        <a:p>
          <a:endParaRPr lang="sr-Latn-RS"/>
        </a:p>
      </dgm:t>
    </dgm:pt>
    <dgm:pt modelId="{A2CE25E9-03FD-4008-88E1-B4C35C1FB487}" type="sibTrans" cxnId="{9384AF3E-9A3C-4766-84E8-CAD54139389E}">
      <dgm:prSet/>
      <dgm:spPr/>
      <dgm:t>
        <a:bodyPr/>
        <a:lstStyle/>
        <a:p>
          <a:endParaRPr lang="sr-Latn-RS"/>
        </a:p>
      </dgm:t>
    </dgm:pt>
    <dgm:pt modelId="{BD2C21C7-78DB-4F37-835D-F978DB5E2628}">
      <dgm:prSet/>
      <dgm:spPr/>
      <dgm:t>
        <a:bodyPr/>
        <a:lstStyle/>
        <a:p>
          <a:pPr rtl="0"/>
          <a:r>
            <a:rPr lang="en-US" dirty="0" err="1" smtClean="0"/>
            <a:t>Tabelarni</a:t>
          </a:r>
          <a:r>
            <a:rPr lang="en-US" dirty="0" smtClean="0"/>
            <a:t> </a:t>
          </a:r>
          <a:r>
            <a:rPr lang="en-US" dirty="0" err="1" smtClean="0"/>
            <a:t>prikaz</a:t>
          </a:r>
          <a:r>
            <a:rPr lang="en-US" dirty="0" smtClean="0"/>
            <a:t> </a:t>
          </a:r>
          <a:r>
            <a:rPr lang="en-US" dirty="0" err="1" smtClean="0"/>
            <a:t>brzine</a:t>
          </a:r>
          <a:r>
            <a:rPr lang="en-US" dirty="0" smtClean="0"/>
            <a:t> </a:t>
          </a:r>
          <a:r>
            <a:rPr lang="en-US" dirty="0" err="1" smtClean="0"/>
            <a:t>kretanja</a:t>
          </a:r>
          <a:r>
            <a:rPr lang="en-US" dirty="0" smtClean="0"/>
            <a:t> </a:t>
          </a:r>
          <a:r>
            <a:rPr lang="en-US" dirty="0" err="1" smtClean="0"/>
            <a:t>vozila</a:t>
          </a:r>
          <a:r>
            <a:rPr lang="en-US" dirty="0" smtClean="0"/>
            <a:t> </a:t>
          </a:r>
          <a:r>
            <a:rPr lang="en-US" dirty="0" err="1" smtClean="0"/>
            <a:t>sa</a:t>
          </a:r>
          <a:r>
            <a:rPr lang="en-US" dirty="0" smtClean="0"/>
            <a:t> </a:t>
          </a:r>
          <a:r>
            <a:rPr lang="en-US" dirty="0" err="1" smtClean="0"/>
            <a:t>datumom</a:t>
          </a:r>
          <a:r>
            <a:rPr lang="en-US" dirty="0" smtClean="0"/>
            <a:t>, </a:t>
          </a:r>
          <a:r>
            <a:rPr lang="en-US" dirty="0" err="1" smtClean="0"/>
            <a:t>vremenom</a:t>
          </a:r>
          <a:r>
            <a:rPr lang="en-US" dirty="0" smtClean="0"/>
            <a:t> </a:t>
          </a:r>
          <a:r>
            <a:rPr lang="en-US" dirty="0" err="1" smtClean="0"/>
            <a:t>prekora</a:t>
          </a:r>
          <a:r>
            <a:rPr lang="sr-Latn-RS" dirty="0" err="1" smtClean="0"/>
            <a:t>čenja</a:t>
          </a:r>
          <a:r>
            <a:rPr lang="sr-Latn-RS" dirty="0" smtClean="0"/>
            <a:t> brzine, vremenom trajanja prekoračenja i vrednosti prekoračenja brzine.</a:t>
          </a:r>
          <a:endParaRPr lang="sr-Latn-RS" dirty="0"/>
        </a:p>
      </dgm:t>
    </dgm:pt>
    <dgm:pt modelId="{AD03D27C-681D-4FB4-ACBE-94B1ECAA2BBD}" type="parTrans" cxnId="{DC17AAC6-34E0-4CC8-B6A8-30B52DB7508B}">
      <dgm:prSet/>
      <dgm:spPr/>
      <dgm:t>
        <a:bodyPr/>
        <a:lstStyle/>
        <a:p>
          <a:endParaRPr lang="sr-Latn-RS"/>
        </a:p>
      </dgm:t>
    </dgm:pt>
    <dgm:pt modelId="{0BED81CD-4BB9-4CF8-AA26-CBB9EAA6AD11}" type="sibTrans" cxnId="{DC17AAC6-34E0-4CC8-B6A8-30B52DB7508B}">
      <dgm:prSet/>
      <dgm:spPr/>
      <dgm:t>
        <a:bodyPr/>
        <a:lstStyle/>
        <a:p>
          <a:endParaRPr lang="sr-Latn-RS"/>
        </a:p>
      </dgm:t>
    </dgm:pt>
    <dgm:pt modelId="{F99AA780-89FB-4E84-9576-67A4A94A7C2C}">
      <dgm:prSet/>
      <dgm:spPr/>
      <dgm:t>
        <a:bodyPr/>
        <a:lstStyle/>
        <a:p>
          <a:pPr rtl="0"/>
          <a:r>
            <a:rPr lang="sr-Latn-RS" dirty="0" smtClean="0"/>
            <a:t>Zaključak - potpuna kontrola prekoračenja brzine</a:t>
          </a:r>
          <a:endParaRPr lang="sr-Latn-RS" dirty="0"/>
        </a:p>
      </dgm:t>
    </dgm:pt>
    <dgm:pt modelId="{0CDB7EDB-3442-4A5A-B567-3717850D694F}" type="parTrans" cxnId="{DA3D3471-3AC1-4C2C-B78F-DF5547AEC98F}">
      <dgm:prSet/>
      <dgm:spPr/>
      <dgm:t>
        <a:bodyPr/>
        <a:lstStyle/>
        <a:p>
          <a:endParaRPr lang="sr-Latn-RS"/>
        </a:p>
      </dgm:t>
    </dgm:pt>
    <dgm:pt modelId="{5836A78E-1B29-4306-A696-734D8084A151}" type="sibTrans" cxnId="{DA3D3471-3AC1-4C2C-B78F-DF5547AEC98F}">
      <dgm:prSet/>
      <dgm:spPr/>
      <dgm:t>
        <a:bodyPr/>
        <a:lstStyle/>
        <a:p>
          <a:endParaRPr lang="sr-Latn-RS"/>
        </a:p>
      </dgm:t>
    </dgm:pt>
    <dgm:pt modelId="{FFDEADB2-563E-4C60-81D5-42676D07AD37}" type="pres">
      <dgm:prSet presAssocID="{A4EAB9D1-B138-4A0C-9509-14D2736531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EA3D396D-8DFE-4F4E-81B6-7805B55A1CF5}" type="pres">
      <dgm:prSet presAssocID="{0A7DA46F-B469-43D5-972D-8C3589BECA3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3675144E-1E72-4D9A-B0FE-73750FA71B2E}" type="pres">
      <dgm:prSet presAssocID="{A2CE25E9-03FD-4008-88E1-B4C35C1FB487}" presName="spacer" presStyleCnt="0"/>
      <dgm:spPr/>
      <dgm:t>
        <a:bodyPr/>
        <a:lstStyle/>
        <a:p>
          <a:endParaRPr lang="sr-Latn-RS"/>
        </a:p>
      </dgm:t>
    </dgm:pt>
    <dgm:pt modelId="{3547E9B5-05DE-42D1-9C8C-1EBC25AEA516}" type="pres">
      <dgm:prSet presAssocID="{BD2C21C7-78DB-4F37-835D-F978DB5E262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074B1599-80AF-470D-9099-4ABF19B03600}" type="pres">
      <dgm:prSet presAssocID="{0BED81CD-4BB9-4CF8-AA26-CBB9EAA6AD11}" presName="spacer" presStyleCnt="0"/>
      <dgm:spPr/>
      <dgm:t>
        <a:bodyPr/>
        <a:lstStyle/>
        <a:p>
          <a:endParaRPr lang="sr-Latn-RS"/>
        </a:p>
      </dgm:t>
    </dgm:pt>
    <dgm:pt modelId="{D13D61F4-FBC6-4614-BC7B-8A512176EBEF}" type="pres">
      <dgm:prSet presAssocID="{F99AA780-89FB-4E84-9576-67A4A94A7C2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DC17AAC6-34E0-4CC8-B6A8-30B52DB7508B}" srcId="{A4EAB9D1-B138-4A0C-9509-14D273653166}" destId="{BD2C21C7-78DB-4F37-835D-F978DB5E2628}" srcOrd="1" destOrd="0" parTransId="{AD03D27C-681D-4FB4-ACBE-94B1ECAA2BBD}" sibTransId="{0BED81CD-4BB9-4CF8-AA26-CBB9EAA6AD11}"/>
    <dgm:cxn modelId="{740A94E8-963D-4144-BBFE-1B328C7D79EE}" type="presOf" srcId="{A4EAB9D1-B138-4A0C-9509-14D273653166}" destId="{FFDEADB2-563E-4C60-81D5-42676D07AD37}" srcOrd="0" destOrd="0" presId="urn:microsoft.com/office/officeart/2005/8/layout/vList2"/>
    <dgm:cxn modelId="{9384AF3E-9A3C-4766-84E8-CAD54139389E}" srcId="{A4EAB9D1-B138-4A0C-9509-14D273653166}" destId="{0A7DA46F-B469-43D5-972D-8C3589BECA30}" srcOrd="0" destOrd="0" parTransId="{63F7B5EB-0FA2-4F30-A4F2-6BC521B36ECA}" sibTransId="{A2CE25E9-03FD-4008-88E1-B4C35C1FB487}"/>
    <dgm:cxn modelId="{1BADC548-2C60-4099-8ED8-F32057E6FAFD}" type="presOf" srcId="{F99AA780-89FB-4E84-9576-67A4A94A7C2C}" destId="{D13D61F4-FBC6-4614-BC7B-8A512176EBEF}" srcOrd="0" destOrd="0" presId="urn:microsoft.com/office/officeart/2005/8/layout/vList2"/>
    <dgm:cxn modelId="{D329ECBA-5E2A-4707-856E-F18FF845C76D}" type="presOf" srcId="{0A7DA46F-B469-43D5-972D-8C3589BECA30}" destId="{EA3D396D-8DFE-4F4E-81B6-7805B55A1CF5}" srcOrd="0" destOrd="0" presId="urn:microsoft.com/office/officeart/2005/8/layout/vList2"/>
    <dgm:cxn modelId="{7FECECD7-310C-4662-87A6-6C56F2F80E09}" type="presOf" srcId="{BD2C21C7-78DB-4F37-835D-F978DB5E2628}" destId="{3547E9B5-05DE-42D1-9C8C-1EBC25AEA516}" srcOrd="0" destOrd="0" presId="urn:microsoft.com/office/officeart/2005/8/layout/vList2"/>
    <dgm:cxn modelId="{DA3D3471-3AC1-4C2C-B78F-DF5547AEC98F}" srcId="{A4EAB9D1-B138-4A0C-9509-14D273653166}" destId="{F99AA780-89FB-4E84-9576-67A4A94A7C2C}" srcOrd="2" destOrd="0" parTransId="{0CDB7EDB-3442-4A5A-B567-3717850D694F}" sibTransId="{5836A78E-1B29-4306-A696-734D8084A151}"/>
    <dgm:cxn modelId="{79DF0764-BFFC-4447-8740-5842B6D5D3EF}" type="presParOf" srcId="{FFDEADB2-563E-4C60-81D5-42676D07AD37}" destId="{EA3D396D-8DFE-4F4E-81B6-7805B55A1CF5}" srcOrd="0" destOrd="0" presId="urn:microsoft.com/office/officeart/2005/8/layout/vList2"/>
    <dgm:cxn modelId="{E5B8D153-06B6-4561-8472-992D0774C654}" type="presParOf" srcId="{FFDEADB2-563E-4C60-81D5-42676D07AD37}" destId="{3675144E-1E72-4D9A-B0FE-73750FA71B2E}" srcOrd="1" destOrd="0" presId="urn:microsoft.com/office/officeart/2005/8/layout/vList2"/>
    <dgm:cxn modelId="{4CDDBA05-05DA-4F45-B4ED-996E623F2A20}" type="presParOf" srcId="{FFDEADB2-563E-4C60-81D5-42676D07AD37}" destId="{3547E9B5-05DE-42D1-9C8C-1EBC25AEA516}" srcOrd="2" destOrd="0" presId="urn:microsoft.com/office/officeart/2005/8/layout/vList2"/>
    <dgm:cxn modelId="{ADEBEBEC-A0CB-4942-850F-806C75FA977B}" type="presParOf" srcId="{FFDEADB2-563E-4C60-81D5-42676D07AD37}" destId="{074B1599-80AF-470D-9099-4ABF19B03600}" srcOrd="3" destOrd="0" presId="urn:microsoft.com/office/officeart/2005/8/layout/vList2"/>
    <dgm:cxn modelId="{63EC4959-FA22-4AEA-9DAA-99CAFD4640C8}" type="presParOf" srcId="{FFDEADB2-563E-4C60-81D5-42676D07AD37}" destId="{D13D61F4-FBC6-4614-BC7B-8A512176EBE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549C356-3134-4780-843E-91D5AA9B38A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6658534E-EA9C-4C1B-BAA7-87F3DD2563B5}">
      <dgm:prSet/>
      <dgm:spPr/>
      <dgm:t>
        <a:bodyPr/>
        <a:lstStyle/>
        <a:p>
          <a:pPr rtl="0"/>
          <a:r>
            <a:rPr lang="sr-Latn-RS" b="1" i="0" dirty="0" smtClean="0">
              <a:latin typeface="Trebuchet MS" panose="020B0603020202020204" pitchFamily="34" charset="0"/>
            </a:rPr>
            <a:t>2. </a:t>
          </a:r>
          <a:r>
            <a:rPr lang="en-US" i="0" dirty="0" err="1" smtClean="0">
              <a:latin typeface="Trebuchet MS" panose="020B0603020202020204" pitchFamily="34" charset="0"/>
            </a:rPr>
            <a:t>Nepropisano</a:t>
          </a:r>
          <a:r>
            <a:rPr lang="en-US" i="0" dirty="0" smtClean="0">
              <a:latin typeface="Trebuchet MS" panose="020B0603020202020204" pitchFamily="34" charset="0"/>
            </a:rPr>
            <a:t> </a:t>
          </a:r>
          <a:r>
            <a:rPr lang="en-US" i="0" dirty="0" err="1" smtClean="0">
              <a:latin typeface="Trebuchet MS" panose="020B0603020202020204" pitchFamily="34" charset="0"/>
            </a:rPr>
            <a:t>zaustavljanje</a:t>
          </a:r>
          <a:r>
            <a:rPr lang="en-US" i="0" dirty="0" smtClean="0">
              <a:latin typeface="Trebuchet MS" panose="020B0603020202020204" pitchFamily="34" charset="0"/>
            </a:rPr>
            <a:t> </a:t>
          </a:r>
          <a:r>
            <a:rPr lang="en-US" i="0" dirty="0" err="1" smtClean="0">
              <a:latin typeface="Trebuchet MS" panose="020B0603020202020204" pitchFamily="34" charset="0"/>
            </a:rPr>
            <a:t>vozila</a:t>
          </a:r>
          <a:endParaRPr lang="sr-Latn-RS" i="0" dirty="0">
            <a:latin typeface="Trebuchet MS" panose="020B0603020202020204" pitchFamily="34" charset="0"/>
          </a:endParaRPr>
        </a:p>
      </dgm:t>
    </dgm:pt>
    <dgm:pt modelId="{A4C49285-F256-4BD1-8548-AFFBA9AF4F2B}" type="parTrans" cxnId="{EA3C563F-EEA1-4D60-AD02-DA4125CF5405}">
      <dgm:prSet/>
      <dgm:spPr/>
      <dgm:t>
        <a:bodyPr/>
        <a:lstStyle/>
        <a:p>
          <a:endParaRPr lang="sr-Latn-RS"/>
        </a:p>
      </dgm:t>
    </dgm:pt>
    <dgm:pt modelId="{F6223CD1-DBE1-441D-A7AD-A71934CB2CD4}" type="sibTrans" cxnId="{EA3C563F-EEA1-4D60-AD02-DA4125CF5405}">
      <dgm:prSet/>
      <dgm:spPr/>
      <dgm:t>
        <a:bodyPr/>
        <a:lstStyle/>
        <a:p>
          <a:endParaRPr lang="sr-Latn-RS"/>
        </a:p>
      </dgm:t>
    </dgm:pt>
    <dgm:pt modelId="{F4F2FB62-164F-4C56-986F-DA71F073F7F9}" type="pres">
      <dgm:prSet presAssocID="{9549C356-3134-4780-843E-91D5AA9B38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2D691ACB-A4EF-4659-B4B2-B2BE3D0C600F}" type="pres">
      <dgm:prSet presAssocID="{6658534E-EA9C-4C1B-BAA7-87F3DD2563B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AEA63E74-C85D-4139-80C9-47B1CBB2AFAE}" type="presOf" srcId="{9549C356-3134-4780-843E-91D5AA9B38A7}" destId="{F4F2FB62-164F-4C56-986F-DA71F073F7F9}" srcOrd="0" destOrd="0" presId="urn:microsoft.com/office/officeart/2005/8/layout/vList2"/>
    <dgm:cxn modelId="{EA3C563F-EEA1-4D60-AD02-DA4125CF5405}" srcId="{9549C356-3134-4780-843E-91D5AA9B38A7}" destId="{6658534E-EA9C-4C1B-BAA7-87F3DD2563B5}" srcOrd="0" destOrd="0" parTransId="{A4C49285-F256-4BD1-8548-AFFBA9AF4F2B}" sibTransId="{F6223CD1-DBE1-441D-A7AD-A71934CB2CD4}"/>
    <dgm:cxn modelId="{E3475CCF-9B02-4575-B3B5-AF74ADE01312}" type="presOf" srcId="{6658534E-EA9C-4C1B-BAA7-87F3DD2563B5}" destId="{2D691ACB-A4EF-4659-B4B2-B2BE3D0C600F}" srcOrd="0" destOrd="0" presId="urn:microsoft.com/office/officeart/2005/8/layout/vList2"/>
    <dgm:cxn modelId="{80D5A06B-77B9-4AFA-A99D-EAC521186B6C}" type="presParOf" srcId="{F4F2FB62-164F-4C56-986F-DA71F073F7F9}" destId="{2D691ACB-A4EF-4659-B4B2-B2BE3D0C60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75C8F7-607A-4CC5-B41C-C6D462441499}" type="doc">
      <dgm:prSet loTypeId="urn:microsoft.com/office/officeart/2005/8/layout/bList2#4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sr-Latn-CS"/>
        </a:p>
      </dgm:t>
    </dgm:pt>
    <dgm:pt modelId="{8BAC6513-E312-4C94-AA78-E2109F3C63EC}">
      <dgm:prSet custT="1"/>
      <dgm:spPr/>
      <dgm:t>
        <a:bodyPr/>
        <a:lstStyle/>
        <a:p>
          <a:pPr rtl="0"/>
          <a:r>
            <a:rPr lang="en-GB" sz="1400" b="1" dirty="0" smtClean="0"/>
            <a:t>(</a:t>
          </a:r>
          <a:r>
            <a:rPr lang="sr-Latn-RS" sz="1400" b="1" dirty="0" smtClean="0"/>
            <a:t>2</a:t>
          </a:r>
          <a:r>
            <a:rPr lang="en-GB" sz="1400" b="1" dirty="0" smtClean="0"/>
            <a:t>) </a:t>
          </a:r>
          <a:r>
            <a:rPr lang="sr-Latn-CS" sz="1400" b="1" dirty="0" smtClean="0"/>
            <a:t>JKP </a:t>
          </a:r>
          <a:r>
            <a:rPr lang="sr-Latn-CS" sz="1400" b="1" dirty="0" err="1" smtClean="0"/>
            <a:t>Mediana</a:t>
          </a:r>
          <a:r>
            <a:rPr lang="sr-Latn-CS" sz="1400" b="1" dirty="0" smtClean="0"/>
            <a:t> Niš</a:t>
          </a:r>
          <a:endParaRPr lang="sr-Latn-CS" sz="1400" b="1" dirty="0"/>
        </a:p>
      </dgm:t>
    </dgm:pt>
    <dgm:pt modelId="{3E954329-3675-436E-97CF-BA2175B278A1}" type="parTrans" cxnId="{292283AD-4237-4578-9E2D-7B552E0FEB21}">
      <dgm:prSet/>
      <dgm:spPr/>
      <dgm:t>
        <a:bodyPr/>
        <a:lstStyle/>
        <a:p>
          <a:endParaRPr lang="sr-Latn-CS"/>
        </a:p>
      </dgm:t>
    </dgm:pt>
    <dgm:pt modelId="{92BBCA6B-1848-4552-8F7D-34CBFF39B232}" type="sibTrans" cxnId="{292283AD-4237-4578-9E2D-7B552E0FEB21}">
      <dgm:prSet/>
      <dgm:spPr/>
      <dgm:t>
        <a:bodyPr/>
        <a:lstStyle/>
        <a:p>
          <a:endParaRPr lang="sr-Latn-CS"/>
        </a:p>
      </dgm:t>
    </dgm:pt>
    <dgm:pt modelId="{1B7EE79C-BFCD-4D28-8458-CF84C941A3A6}">
      <dgm:prSet custT="1"/>
      <dgm:spPr/>
      <dgm:t>
        <a:bodyPr/>
        <a:lstStyle/>
        <a:p>
          <a:r>
            <a:rPr lang="en-US" sz="1400" b="1" dirty="0" smtClean="0"/>
            <a:t>(4)</a:t>
          </a:r>
          <a:r>
            <a:rPr lang="sr-Latn-CS" sz="1400" b="1" dirty="0" smtClean="0"/>
            <a:t> Projekat optimizacije</a:t>
          </a:r>
          <a:endParaRPr lang="sr-Latn-CS" sz="1400" b="1" dirty="0"/>
        </a:p>
      </dgm:t>
    </dgm:pt>
    <dgm:pt modelId="{A8BAEFF7-92CC-46CC-AE08-B29DA61B3CE4}" type="parTrans" cxnId="{A791403C-AEA3-4C86-9298-5D7E21C5467D}">
      <dgm:prSet/>
      <dgm:spPr/>
      <dgm:t>
        <a:bodyPr/>
        <a:lstStyle/>
        <a:p>
          <a:endParaRPr lang="sr-Latn-CS"/>
        </a:p>
      </dgm:t>
    </dgm:pt>
    <dgm:pt modelId="{F431B87F-7075-4B07-A517-B5FBD1D056B1}" type="sibTrans" cxnId="{A791403C-AEA3-4C86-9298-5D7E21C5467D}">
      <dgm:prSet/>
      <dgm:spPr/>
      <dgm:t>
        <a:bodyPr/>
        <a:lstStyle/>
        <a:p>
          <a:endParaRPr lang="sr-Latn-CS"/>
        </a:p>
      </dgm:t>
    </dgm:pt>
    <dgm:pt modelId="{0FD6B530-A5A7-4200-B9AA-8F5BE4270B7E}">
      <dgm:prSet custT="1"/>
      <dgm:spPr/>
      <dgm:t>
        <a:bodyPr/>
        <a:lstStyle/>
        <a:p>
          <a:r>
            <a:rPr lang="en-US" sz="1400" b="1" dirty="0" smtClean="0"/>
            <a:t>(</a:t>
          </a:r>
          <a:r>
            <a:rPr lang="sr-Latn-CS" sz="1400" b="1" dirty="0" smtClean="0"/>
            <a:t>6</a:t>
          </a:r>
          <a:r>
            <a:rPr lang="en-US" sz="1400" b="1" dirty="0" smtClean="0"/>
            <a:t>)</a:t>
          </a:r>
          <a:r>
            <a:rPr lang="sr-Latn-CS" sz="1400" b="1" dirty="0" smtClean="0"/>
            <a:t> Zaključak</a:t>
          </a:r>
          <a:endParaRPr lang="sr-Latn-CS" sz="1400" b="1" dirty="0"/>
        </a:p>
      </dgm:t>
    </dgm:pt>
    <dgm:pt modelId="{055C3185-EE92-48DD-9AE4-BEA4977C6FB4}" type="parTrans" cxnId="{81CE2EB4-F008-4D82-BA02-BD50A8DD749A}">
      <dgm:prSet/>
      <dgm:spPr/>
      <dgm:t>
        <a:bodyPr/>
        <a:lstStyle/>
        <a:p>
          <a:endParaRPr lang="sr-Latn-CS"/>
        </a:p>
      </dgm:t>
    </dgm:pt>
    <dgm:pt modelId="{584B3F95-4A6C-4D6F-B33F-11C07DBF1D27}" type="sibTrans" cxnId="{81CE2EB4-F008-4D82-BA02-BD50A8DD749A}">
      <dgm:prSet/>
      <dgm:spPr/>
      <dgm:t>
        <a:bodyPr/>
        <a:lstStyle/>
        <a:p>
          <a:endParaRPr lang="sr-Latn-CS"/>
        </a:p>
      </dgm:t>
    </dgm:pt>
    <dgm:pt modelId="{9EBE4FAF-1EB9-468C-A635-CA1C7BC1E723}">
      <dgm:prSet custT="1"/>
      <dgm:spPr/>
      <dgm:t>
        <a:bodyPr/>
        <a:lstStyle/>
        <a:p>
          <a:pPr rtl="0"/>
          <a:r>
            <a:rPr lang="sr-Latn-CS" sz="1150" b="1" dirty="0" smtClean="0"/>
            <a:t>O preduzeću</a:t>
          </a:r>
          <a:endParaRPr lang="sr-Latn-CS" sz="1150" b="1" dirty="0"/>
        </a:p>
      </dgm:t>
    </dgm:pt>
    <dgm:pt modelId="{E35CA6A3-2E48-483C-BD0A-D0D9EE3B941D}" type="parTrans" cxnId="{699991B7-E51C-4E96-852B-D5A52233D562}">
      <dgm:prSet/>
      <dgm:spPr/>
      <dgm:t>
        <a:bodyPr/>
        <a:lstStyle/>
        <a:p>
          <a:endParaRPr lang="sr-Latn-CS"/>
        </a:p>
      </dgm:t>
    </dgm:pt>
    <dgm:pt modelId="{25A30B15-E00A-43C6-99CF-974B5E7B3504}" type="sibTrans" cxnId="{699991B7-E51C-4E96-852B-D5A52233D562}">
      <dgm:prSet/>
      <dgm:spPr/>
      <dgm:t>
        <a:bodyPr/>
        <a:lstStyle/>
        <a:p>
          <a:endParaRPr lang="sr-Latn-CS"/>
        </a:p>
      </dgm:t>
    </dgm:pt>
    <dgm:pt modelId="{18BAED66-74D2-495B-B15F-430A37A975B4}">
      <dgm:prSet custT="1"/>
      <dgm:spPr/>
      <dgm:t>
        <a:bodyPr/>
        <a:lstStyle/>
        <a:p>
          <a:r>
            <a:rPr lang="en-US" sz="1400" b="1" dirty="0" smtClean="0"/>
            <a:t>(</a:t>
          </a:r>
          <a:r>
            <a:rPr lang="sr-Latn-CS" sz="1400" b="1" dirty="0" smtClean="0"/>
            <a:t>3</a:t>
          </a:r>
          <a:r>
            <a:rPr lang="en-US" sz="1400" b="1" dirty="0" smtClean="0"/>
            <a:t>)</a:t>
          </a:r>
          <a:r>
            <a:rPr lang="sr-Latn-CS" sz="1400" b="1" dirty="0" smtClean="0"/>
            <a:t> Sakupljanje i transport otpada</a:t>
          </a:r>
          <a:endParaRPr lang="sr-Latn-CS" sz="1400" b="1" dirty="0"/>
        </a:p>
      </dgm:t>
    </dgm:pt>
    <dgm:pt modelId="{42A3173E-28B3-4B46-8CD7-FDA40BE46BBD}" type="parTrans" cxnId="{2BB5C684-52E8-4C33-A732-ACD0A59C5C39}">
      <dgm:prSet/>
      <dgm:spPr/>
      <dgm:t>
        <a:bodyPr/>
        <a:lstStyle/>
        <a:p>
          <a:endParaRPr lang="en-US"/>
        </a:p>
      </dgm:t>
    </dgm:pt>
    <dgm:pt modelId="{33CAEFAF-A5BA-4669-9A0F-3F34DDB22D2B}" type="sibTrans" cxnId="{2BB5C684-52E8-4C33-A732-ACD0A59C5C39}">
      <dgm:prSet/>
      <dgm:spPr/>
      <dgm:t>
        <a:bodyPr/>
        <a:lstStyle/>
        <a:p>
          <a:endParaRPr lang="en-US"/>
        </a:p>
      </dgm:t>
    </dgm:pt>
    <dgm:pt modelId="{55F17187-CAEF-48EA-B47D-2BD7BA11DC4D}">
      <dgm:prSet custT="1"/>
      <dgm:spPr/>
      <dgm:t>
        <a:bodyPr/>
        <a:lstStyle/>
        <a:p>
          <a:r>
            <a:rPr lang="sr-Latn-CS" sz="1150" b="1" dirty="0" smtClean="0"/>
            <a:t>Projekat</a:t>
          </a:r>
          <a:endParaRPr lang="sr-Latn-CS" sz="1150" b="1" dirty="0"/>
        </a:p>
      </dgm:t>
    </dgm:pt>
    <dgm:pt modelId="{91FB7302-A6E7-4F4A-AC2D-2B3D53065CE4}" type="parTrans" cxnId="{55BF2376-A6A1-48E3-8E1B-84C82095D011}">
      <dgm:prSet/>
      <dgm:spPr/>
      <dgm:t>
        <a:bodyPr/>
        <a:lstStyle/>
        <a:p>
          <a:endParaRPr lang="sr-Latn-CS"/>
        </a:p>
      </dgm:t>
    </dgm:pt>
    <dgm:pt modelId="{5393BD00-6405-4F24-87B8-F852D4C3E3C8}" type="sibTrans" cxnId="{55BF2376-A6A1-48E3-8E1B-84C82095D011}">
      <dgm:prSet/>
      <dgm:spPr/>
      <dgm:t>
        <a:bodyPr/>
        <a:lstStyle/>
        <a:p>
          <a:endParaRPr lang="sr-Latn-CS"/>
        </a:p>
      </dgm:t>
    </dgm:pt>
    <dgm:pt modelId="{E9431D5A-0336-4662-AF1F-6DEA229DCF8E}">
      <dgm:prSet custT="1"/>
      <dgm:spPr/>
      <dgm:t>
        <a:bodyPr/>
        <a:lstStyle/>
        <a:p>
          <a:r>
            <a:rPr lang="en-US" sz="1400" b="1" dirty="0" smtClean="0"/>
            <a:t>(5)</a:t>
          </a:r>
          <a:r>
            <a:rPr lang="sr-Latn-CS" sz="1400" b="1" dirty="0" smtClean="0"/>
            <a:t> Analiza učinka projekta</a:t>
          </a:r>
          <a:endParaRPr lang="sr-Latn-CS" sz="1400" b="1" dirty="0"/>
        </a:p>
      </dgm:t>
    </dgm:pt>
    <dgm:pt modelId="{6E83B72B-F689-4D77-ADB9-43BE305B260A}" type="sibTrans" cxnId="{4509CD9F-6509-4E38-B811-811C533E98FE}">
      <dgm:prSet/>
      <dgm:spPr/>
      <dgm:t>
        <a:bodyPr/>
        <a:lstStyle/>
        <a:p>
          <a:endParaRPr lang="sr-Latn-CS"/>
        </a:p>
      </dgm:t>
    </dgm:pt>
    <dgm:pt modelId="{3991BFAC-D04D-4B60-80EB-1F41F358E5EB}" type="parTrans" cxnId="{4509CD9F-6509-4E38-B811-811C533E98FE}">
      <dgm:prSet/>
      <dgm:spPr/>
      <dgm:t>
        <a:bodyPr/>
        <a:lstStyle/>
        <a:p>
          <a:endParaRPr lang="sr-Latn-CS"/>
        </a:p>
      </dgm:t>
    </dgm:pt>
    <dgm:pt modelId="{B3FE6CDC-F9B1-4C00-AA37-9097CF6C973E}">
      <dgm:prSet custT="1"/>
      <dgm:spPr/>
      <dgm:t>
        <a:bodyPr/>
        <a:lstStyle/>
        <a:p>
          <a:r>
            <a:rPr lang="sr-Latn-CS" sz="1150" b="1" dirty="0" smtClean="0"/>
            <a:t>Instalacija GPS/GPRS uređaja</a:t>
          </a:r>
          <a:endParaRPr lang="sr-Latn-CS" sz="1150" b="1" dirty="0"/>
        </a:p>
      </dgm:t>
    </dgm:pt>
    <dgm:pt modelId="{F52F0EDC-DDC4-4A7E-AF9F-97494E960A99}" type="parTrans" cxnId="{E40FA5D8-6E55-4C91-B63A-2FCE9A4154C7}">
      <dgm:prSet/>
      <dgm:spPr/>
      <dgm:t>
        <a:bodyPr/>
        <a:lstStyle/>
        <a:p>
          <a:endParaRPr lang="sr-Latn-CS"/>
        </a:p>
      </dgm:t>
    </dgm:pt>
    <dgm:pt modelId="{1ECDDF61-766B-4E04-9B50-C60330241B69}" type="sibTrans" cxnId="{E40FA5D8-6E55-4C91-B63A-2FCE9A4154C7}">
      <dgm:prSet/>
      <dgm:spPr/>
      <dgm:t>
        <a:bodyPr/>
        <a:lstStyle/>
        <a:p>
          <a:endParaRPr lang="sr-Latn-CS"/>
        </a:p>
      </dgm:t>
    </dgm:pt>
    <dgm:pt modelId="{FDB2577A-8BC6-4812-BF2A-C4F841D7B004}">
      <dgm:prSet custT="1"/>
      <dgm:spPr/>
      <dgm:t>
        <a:bodyPr/>
        <a:lstStyle/>
        <a:p>
          <a:r>
            <a:rPr lang="sr-Latn-CS" sz="1150" b="1" dirty="0" smtClean="0"/>
            <a:t>Poboljšanje ruta</a:t>
          </a:r>
          <a:endParaRPr lang="sr-Latn-CS" sz="1150" b="1" dirty="0"/>
        </a:p>
      </dgm:t>
    </dgm:pt>
    <dgm:pt modelId="{8D8DC866-A474-4418-9823-17E1564C1299}" type="parTrans" cxnId="{01BACD44-1342-4988-B9AA-41EDF05A0DD0}">
      <dgm:prSet/>
      <dgm:spPr/>
      <dgm:t>
        <a:bodyPr/>
        <a:lstStyle/>
        <a:p>
          <a:endParaRPr lang="sr-Latn-CS"/>
        </a:p>
      </dgm:t>
    </dgm:pt>
    <dgm:pt modelId="{391245F5-3E5B-4FF0-B462-C808D827BD60}" type="sibTrans" cxnId="{01BACD44-1342-4988-B9AA-41EDF05A0DD0}">
      <dgm:prSet/>
      <dgm:spPr/>
      <dgm:t>
        <a:bodyPr/>
        <a:lstStyle/>
        <a:p>
          <a:endParaRPr lang="sr-Latn-CS"/>
        </a:p>
      </dgm:t>
    </dgm:pt>
    <dgm:pt modelId="{766B6F2F-8C1D-4831-A0B8-4D3B505FD721}">
      <dgm:prSet custT="1"/>
      <dgm:spPr/>
      <dgm:t>
        <a:bodyPr/>
        <a:lstStyle/>
        <a:p>
          <a:r>
            <a:rPr lang="sr-Latn-CS" sz="1150" b="1" dirty="0" smtClean="0"/>
            <a:t>Kontrola izvršenosti posla</a:t>
          </a:r>
          <a:endParaRPr lang="sr-Latn-CS" sz="1150" b="1" dirty="0"/>
        </a:p>
      </dgm:t>
    </dgm:pt>
    <dgm:pt modelId="{719DD584-9D24-442E-A6C5-02094724D557}" type="parTrans" cxnId="{60FFE644-4524-4939-A9B6-F23B73FA3F08}">
      <dgm:prSet/>
      <dgm:spPr/>
      <dgm:t>
        <a:bodyPr/>
        <a:lstStyle/>
        <a:p>
          <a:endParaRPr lang="sr-Latn-CS"/>
        </a:p>
      </dgm:t>
    </dgm:pt>
    <dgm:pt modelId="{381C62BF-FB6E-43A0-BA2E-58510E7ADC0C}" type="sibTrans" cxnId="{60FFE644-4524-4939-A9B6-F23B73FA3F08}">
      <dgm:prSet/>
      <dgm:spPr/>
      <dgm:t>
        <a:bodyPr/>
        <a:lstStyle/>
        <a:p>
          <a:endParaRPr lang="sr-Latn-CS"/>
        </a:p>
      </dgm:t>
    </dgm:pt>
    <dgm:pt modelId="{B576BB1C-62B7-4832-8FE8-43AE49ED8AD8}">
      <dgm:prSet custT="1"/>
      <dgm:spPr/>
      <dgm:t>
        <a:bodyPr/>
        <a:lstStyle/>
        <a:p>
          <a:r>
            <a:rPr lang="sr-Latn-CS" sz="1150" b="1" dirty="0" smtClean="0"/>
            <a:t>Kontrola evidencije korisnika</a:t>
          </a:r>
          <a:endParaRPr lang="sr-Latn-CS" sz="1150" b="1" dirty="0"/>
        </a:p>
      </dgm:t>
    </dgm:pt>
    <dgm:pt modelId="{948CA1EB-3481-4D06-BD9D-C9D5A8402729}" type="parTrans" cxnId="{0A3DA797-82A7-4151-9DC5-5B13295A858B}">
      <dgm:prSet/>
      <dgm:spPr/>
      <dgm:t>
        <a:bodyPr/>
        <a:lstStyle/>
        <a:p>
          <a:endParaRPr lang="sr-Latn-CS"/>
        </a:p>
      </dgm:t>
    </dgm:pt>
    <dgm:pt modelId="{F734B4CD-AF8D-42CE-8F6B-ECA0DBB32E2F}" type="sibTrans" cxnId="{0A3DA797-82A7-4151-9DC5-5B13295A858B}">
      <dgm:prSet/>
      <dgm:spPr/>
      <dgm:t>
        <a:bodyPr/>
        <a:lstStyle/>
        <a:p>
          <a:endParaRPr lang="sr-Latn-CS"/>
        </a:p>
      </dgm:t>
    </dgm:pt>
    <dgm:pt modelId="{2D5DDDC8-EC31-44F6-A42F-C5293FE672D4}">
      <dgm:prSet custT="1"/>
      <dgm:spPr/>
      <dgm:t>
        <a:bodyPr/>
        <a:lstStyle/>
        <a:p>
          <a:pPr rtl="0"/>
          <a:r>
            <a:rPr lang="en-US" sz="1400" b="1" dirty="0" smtClean="0"/>
            <a:t>(</a:t>
          </a:r>
          <a:r>
            <a:rPr lang="sr-Latn-CS" sz="1400" b="1" dirty="0" smtClean="0"/>
            <a:t>1</a:t>
          </a:r>
          <a:r>
            <a:rPr lang="en-US" sz="1400" b="1" dirty="0" smtClean="0"/>
            <a:t>)</a:t>
          </a:r>
          <a:r>
            <a:rPr lang="sr-Latn-CS" sz="1400" b="1" dirty="0" smtClean="0"/>
            <a:t> Kontekst rada</a:t>
          </a:r>
          <a:endParaRPr lang="sr-Latn-CS" sz="1400" b="1" dirty="0"/>
        </a:p>
      </dgm:t>
    </dgm:pt>
    <dgm:pt modelId="{24F7D621-2F54-49A8-8A6B-AEF32E8A2600}" type="parTrans" cxnId="{3E7B00F4-31C9-4C7C-803B-2C1B82D64944}">
      <dgm:prSet/>
      <dgm:spPr/>
      <dgm:t>
        <a:bodyPr/>
        <a:lstStyle/>
        <a:p>
          <a:endParaRPr lang="sr-Latn-RS"/>
        </a:p>
      </dgm:t>
    </dgm:pt>
    <dgm:pt modelId="{016A5EC2-A2C5-4CBD-922D-AC7D12864317}" type="sibTrans" cxnId="{3E7B00F4-31C9-4C7C-803B-2C1B82D64944}">
      <dgm:prSet/>
      <dgm:spPr/>
      <dgm:t>
        <a:bodyPr/>
        <a:lstStyle/>
        <a:p>
          <a:endParaRPr lang="sr-Latn-RS"/>
        </a:p>
      </dgm:t>
    </dgm:pt>
    <dgm:pt modelId="{782D08DD-F439-4245-A42A-10AAC9B9C994}">
      <dgm:prSet custT="1"/>
      <dgm:spPr/>
      <dgm:t>
        <a:bodyPr/>
        <a:lstStyle/>
        <a:p>
          <a:r>
            <a:rPr lang="sr-Latn-RS" sz="1200" b="1" dirty="0" smtClean="0"/>
            <a:t>Sveobuhvatni pristup upravljanju otpadom</a:t>
          </a:r>
          <a:endParaRPr lang="sr-Latn-CS" sz="1200" b="1" dirty="0"/>
        </a:p>
      </dgm:t>
    </dgm:pt>
    <dgm:pt modelId="{929F89D8-E216-4BFE-9BBB-9FBC14388BC1}" type="parTrans" cxnId="{366E10F0-91AB-4CC4-A8A4-588E83BF2263}">
      <dgm:prSet/>
      <dgm:spPr/>
      <dgm:t>
        <a:bodyPr/>
        <a:lstStyle/>
        <a:p>
          <a:endParaRPr lang="sr-Latn-RS"/>
        </a:p>
      </dgm:t>
    </dgm:pt>
    <dgm:pt modelId="{7AFAB218-62CE-4079-8B24-04B7CE04809D}" type="sibTrans" cxnId="{366E10F0-91AB-4CC4-A8A4-588E83BF2263}">
      <dgm:prSet/>
      <dgm:spPr/>
      <dgm:t>
        <a:bodyPr/>
        <a:lstStyle/>
        <a:p>
          <a:endParaRPr lang="sr-Latn-RS"/>
        </a:p>
      </dgm:t>
    </dgm:pt>
    <dgm:pt modelId="{06FC7745-8945-4140-BD47-55E109317849}">
      <dgm:prSet custT="1"/>
      <dgm:spPr/>
      <dgm:t>
        <a:bodyPr/>
        <a:lstStyle/>
        <a:p>
          <a:r>
            <a:rPr lang="sr-Latn-CS" sz="1150" b="1" dirty="0" smtClean="0"/>
            <a:t>Sektor za upravljanje otpadom</a:t>
          </a:r>
          <a:endParaRPr lang="sr-Latn-CS" sz="1150" b="1" dirty="0"/>
        </a:p>
      </dgm:t>
    </dgm:pt>
    <dgm:pt modelId="{282AF8D2-F66E-4C80-A8FA-76EA6BB1A9D0}" type="sibTrans" cxnId="{5F823675-B1D0-4D05-90A1-1C74E572BA55}">
      <dgm:prSet/>
      <dgm:spPr/>
      <dgm:t>
        <a:bodyPr/>
        <a:lstStyle/>
        <a:p>
          <a:endParaRPr lang="sr-Latn-CS"/>
        </a:p>
      </dgm:t>
    </dgm:pt>
    <dgm:pt modelId="{EA119E64-F4D7-4B06-A018-DFAFE2DFFE6D}" type="parTrans" cxnId="{5F823675-B1D0-4D05-90A1-1C74E572BA55}">
      <dgm:prSet/>
      <dgm:spPr/>
      <dgm:t>
        <a:bodyPr/>
        <a:lstStyle/>
        <a:p>
          <a:endParaRPr lang="sr-Latn-CS"/>
        </a:p>
      </dgm:t>
    </dgm:pt>
    <dgm:pt modelId="{DE231F95-906D-487A-9769-5B3F3DD5A2B0}">
      <dgm:prSet custT="1"/>
      <dgm:spPr/>
      <dgm:t>
        <a:bodyPr/>
        <a:lstStyle/>
        <a:p>
          <a:r>
            <a:rPr lang="sr-Latn-CS" sz="1100" b="1" dirty="0" smtClean="0"/>
            <a:t>Postignuti rezultati</a:t>
          </a:r>
          <a:endParaRPr lang="sr-Latn-CS" sz="1100" b="1" dirty="0"/>
        </a:p>
      </dgm:t>
    </dgm:pt>
    <dgm:pt modelId="{57C3DC54-28F4-49CE-8F7E-1A5334F809C0}" type="parTrans" cxnId="{FF354F6B-8EB7-416E-B571-73B962AD9C8D}">
      <dgm:prSet/>
      <dgm:spPr/>
      <dgm:t>
        <a:bodyPr/>
        <a:lstStyle/>
        <a:p>
          <a:endParaRPr lang="sr-Latn-RS"/>
        </a:p>
      </dgm:t>
    </dgm:pt>
    <dgm:pt modelId="{375AFD72-EA89-437C-8E61-373CF3F5D18D}" type="sibTrans" cxnId="{FF354F6B-8EB7-416E-B571-73B962AD9C8D}">
      <dgm:prSet/>
      <dgm:spPr/>
      <dgm:t>
        <a:bodyPr/>
        <a:lstStyle/>
        <a:p>
          <a:endParaRPr lang="sr-Latn-RS"/>
        </a:p>
      </dgm:t>
    </dgm:pt>
    <dgm:pt modelId="{9610D279-5075-4801-A4C7-72BEE281CF20}">
      <dgm:prSet custT="1"/>
      <dgm:spPr/>
      <dgm:t>
        <a:bodyPr/>
        <a:lstStyle/>
        <a:p>
          <a:r>
            <a:rPr lang="sr-Latn-CS" sz="1100" b="1" dirty="0" smtClean="0"/>
            <a:t>Dalji planovi</a:t>
          </a:r>
          <a:endParaRPr lang="sr-Latn-CS" sz="1100" b="1" dirty="0"/>
        </a:p>
      </dgm:t>
    </dgm:pt>
    <dgm:pt modelId="{A91ADB90-A896-46CA-A66C-516174DFDE08}" type="parTrans" cxnId="{5BC89963-3BCB-45EE-9D88-B2CE62CB804F}">
      <dgm:prSet/>
      <dgm:spPr/>
      <dgm:t>
        <a:bodyPr/>
        <a:lstStyle/>
        <a:p>
          <a:endParaRPr lang="sr-Latn-RS"/>
        </a:p>
      </dgm:t>
    </dgm:pt>
    <dgm:pt modelId="{7677E176-0AB9-49A0-8CCE-B6140EB098A2}" type="sibTrans" cxnId="{5BC89963-3BCB-45EE-9D88-B2CE62CB804F}">
      <dgm:prSet/>
      <dgm:spPr/>
      <dgm:t>
        <a:bodyPr/>
        <a:lstStyle/>
        <a:p>
          <a:endParaRPr lang="sr-Latn-RS"/>
        </a:p>
      </dgm:t>
    </dgm:pt>
    <dgm:pt modelId="{04ECE9BA-00F1-4560-AB6B-E7BA07AECA02}" type="pres">
      <dgm:prSet presAssocID="{FB75C8F7-607A-4CC5-B41C-C6D462441499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r-Latn-CS"/>
        </a:p>
      </dgm:t>
    </dgm:pt>
    <dgm:pt modelId="{9A27757B-7B47-4161-9EF2-467DD0359378}" type="pres">
      <dgm:prSet presAssocID="{2D5DDDC8-EC31-44F6-A42F-C5293FE672D4}" presName="compNode" presStyleCnt="0"/>
      <dgm:spPr/>
      <dgm:t>
        <a:bodyPr/>
        <a:lstStyle/>
        <a:p>
          <a:endParaRPr lang="sr-Latn-RS"/>
        </a:p>
      </dgm:t>
    </dgm:pt>
    <dgm:pt modelId="{80E36F0C-4305-4635-9FE8-F29D3FBA01DC}" type="pres">
      <dgm:prSet presAssocID="{2D5DDDC8-EC31-44F6-A42F-C5293FE672D4}" presName="childRec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9701C7A8-F77A-4CB6-B4C8-3F6662B44D9A}" type="pres">
      <dgm:prSet presAssocID="{2D5DDDC8-EC31-44F6-A42F-C5293FE672D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A369CACD-68BF-40FD-9CE8-0F9F3360EF54}" type="pres">
      <dgm:prSet presAssocID="{2D5DDDC8-EC31-44F6-A42F-C5293FE672D4}" presName="parentRect" presStyleLbl="alignNode1" presStyleIdx="0" presStyleCnt="6"/>
      <dgm:spPr/>
      <dgm:t>
        <a:bodyPr/>
        <a:lstStyle/>
        <a:p>
          <a:endParaRPr lang="sr-Latn-RS"/>
        </a:p>
      </dgm:t>
    </dgm:pt>
    <dgm:pt modelId="{CDD33355-1083-46C0-B137-ED19B2FEC2FB}" type="pres">
      <dgm:prSet presAssocID="{2D5DDDC8-EC31-44F6-A42F-C5293FE672D4}" presName="adorn" presStyleLbl="fgAccFollow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sr-Latn-RS"/>
        </a:p>
      </dgm:t>
    </dgm:pt>
    <dgm:pt modelId="{FB273A35-7CA3-4130-AD9A-9599E9AEABA1}" type="pres">
      <dgm:prSet presAssocID="{016A5EC2-A2C5-4CBD-922D-AC7D12864317}" presName="sibTrans" presStyleLbl="sibTrans2D1" presStyleIdx="0" presStyleCnt="0"/>
      <dgm:spPr/>
      <dgm:t>
        <a:bodyPr/>
        <a:lstStyle/>
        <a:p>
          <a:endParaRPr lang="sr-Latn-RS"/>
        </a:p>
      </dgm:t>
    </dgm:pt>
    <dgm:pt modelId="{13B3A8A8-A07B-49B0-B301-66B6BF0BD8F7}" type="pres">
      <dgm:prSet presAssocID="{8BAC6513-E312-4C94-AA78-E2109F3C63EC}" presName="compNode" presStyleCnt="0"/>
      <dgm:spPr/>
      <dgm:t>
        <a:bodyPr/>
        <a:lstStyle/>
        <a:p>
          <a:endParaRPr lang="sr-Latn-CS"/>
        </a:p>
      </dgm:t>
    </dgm:pt>
    <dgm:pt modelId="{3909AE86-1825-4537-A529-CB854766B3DD}" type="pres">
      <dgm:prSet presAssocID="{8BAC6513-E312-4C94-AA78-E2109F3C63EC}" presName="childRec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6A487BAB-1524-4EAA-9D16-6F2B66783546}" type="pres">
      <dgm:prSet presAssocID="{8BAC6513-E312-4C94-AA78-E2109F3C63E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2CFC063E-F7F4-4C31-805F-97B444809219}" type="pres">
      <dgm:prSet presAssocID="{8BAC6513-E312-4C94-AA78-E2109F3C63EC}" presName="parentRect" presStyleLbl="alignNode1" presStyleIdx="1" presStyleCnt="6"/>
      <dgm:spPr/>
      <dgm:t>
        <a:bodyPr/>
        <a:lstStyle/>
        <a:p>
          <a:endParaRPr lang="sr-Latn-CS"/>
        </a:p>
      </dgm:t>
    </dgm:pt>
    <dgm:pt modelId="{7B0B1591-295F-4017-BA96-2A5BCCEADF83}" type="pres">
      <dgm:prSet presAssocID="{8BAC6513-E312-4C94-AA78-E2109F3C63EC}" presName="adorn" presStyleLbl="fgAccFollowNode1" presStyleIdx="1" presStyleCnt="6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sr-Latn-CS"/>
        </a:p>
      </dgm:t>
    </dgm:pt>
    <dgm:pt modelId="{2C3F532C-71A2-4185-9926-2AFD39B112DF}" type="pres">
      <dgm:prSet presAssocID="{92BBCA6B-1848-4552-8F7D-34CBFF39B232}" presName="sibTrans" presStyleLbl="sibTrans2D1" presStyleIdx="0" presStyleCnt="0"/>
      <dgm:spPr/>
      <dgm:t>
        <a:bodyPr/>
        <a:lstStyle/>
        <a:p>
          <a:endParaRPr lang="sr-Latn-CS"/>
        </a:p>
      </dgm:t>
    </dgm:pt>
    <dgm:pt modelId="{8D16AFD8-EA5E-4D79-AD09-D80D4048FD63}" type="pres">
      <dgm:prSet presAssocID="{18BAED66-74D2-495B-B15F-430A37A975B4}" presName="compNode" presStyleCnt="0"/>
      <dgm:spPr/>
      <dgm:t>
        <a:bodyPr/>
        <a:lstStyle/>
        <a:p>
          <a:endParaRPr lang="sr-Latn-RS"/>
        </a:p>
      </dgm:t>
    </dgm:pt>
    <dgm:pt modelId="{514C16C1-6228-4491-81F2-C2AEF32F00C7}" type="pres">
      <dgm:prSet presAssocID="{18BAED66-74D2-495B-B15F-430A37A975B4}" presName="childRec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F491C13C-A8FB-4B1B-8DC8-CE9BD010366F}" type="pres">
      <dgm:prSet presAssocID="{18BAED66-74D2-495B-B15F-430A37A975B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B8A58C-5442-41FA-B57C-077B1ED3C6C7}" type="pres">
      <dgm:prSet presAssocID="{18BAED66-74D2-495B-B15F-430A37A975B4}" presName="parentRect" presStyleLbl="alignNode1" presStyleIdx="2" presStyleCnt="6"/>
      <dgm:spPr/>
      <dgm:t>
        <a:bodyPr/>
        <a:lstStyle/>
        <a:p>
          <a:endParaRPr lang="en-US"/>
        </a:p>
      </dgm:t>
    </dgm:pt>
    <dgm:pt modelId="{6578054B-78C8-4DDB-AC1E-2392CBCAEDFD}" type="pres">
      <dgm:prSet presAssocID="{18BAED66-74D2-495B-B15F-430A37A975B4}" presName="adorn" presStyleLbl="fgAccFollowNode1" presStyleIdx="2" presStyleCnt="6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sr-Latn-CS"/>
        </a:p>
      </dgm:t>
    </dgm:pt>
    <dgm:pt modelId="{7E0005E8-E2B3-4A54-84D0-7DD28B03C062}" type="pres">
      <dgm:prSet presAssocID="{33CAEFAF-A5BA-4669-9A0F-3F34DDB22D2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79B9BB7-573B-405E-A0D5-490773C09634}" type="pres">
      <dgm:prSet presAssocID="{1B7EE79C-BFCD-4D28-8458-CF84C941A3A6}" presName="compNode" presStyleCnt="0"/>
      <dgm:spPr/>
      <dgm:t>
        <a:bodyPr/>
        <a:lstStyle/>
        <a:p>
          <a:endParaRPr lang="sr-Latn-CS"/>
        </a:p>
      </dgm:t>
    </dgm:pt>
    <dgm:pt modelId="{F236B251-3559-4712-9C7B-08BEE840ADED}" type="pres">
      <dgm:prSet presAssocID="{1B7EE79C-BFCD-4D28-8458-CF84C941A3A6}" presName="childRec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EB622FE6-973E-47B8-BC74-A0BA35FBD3BD}" type="pres">
      <dgm:prSet presAssocID="{1B7EE79C-BFCD-4D28-8458-CF84C941A3A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2D1221E3-CDFF-482B-BEFF-5D079AB44E10}" type="pres">
      <dgm:prSet presAssocID="{1B7EE79C-BFCD-4D28-8458-CF84C941A3A6}" presName="parentRect" presStyleLbl="alignNode1" presStyleIdx="3" presStyleCnt="6"/>
      <dgm:spPr/>
      <dgm:t>
        <a:bodyPr/>
        <a:lstStyle/>
        <a:p>
          <a:endParaRPr lang="sr-Latn-CS"/>
        </a:p>
      </dgm:t>
    </dgm:pt>
    <dgm:pt modelId="{2B011FD0-2710-4287-917B-046DA675DE7D}" type="pres">
      <dgm:prSet presAssocID="{1B7EE79C-BFCD-4D28-8458-CF84C941A3A6}" presName="adorn" presStyleLbl="fgAccFollowNode1" presStyleIdx="3" presStyleCnt="6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sr-Latn-CS"/>
        </a:p>
      </dgm:t>
    </dgm:pt>
    <dgm:pt modelId="{2ECB2F9F-D214-452E-957C-7FD93384A6DD}" type="pres">
      <dgm:prSet presAssocID="{F431B87F-7075-4B07-A517-B5FBD1D056B1}" presName="sibTrans" presStyleLbl="sibTrans2D1" presStyleIdx="0" presStyleCnt="0"/>
      <dgm:spPr/>
      <dgm:t>
        <a:bodyPr/>
        <a:lstStyle/>
        <a:p>
          <a:endParaRPr lang="sr-Latn-CS"/>
        </a:p>
      </dgm:t>
    </dgm:pt>
    <dgm:pt modelId="{1A5B26EF-F60C-4668-92C5-37D631B85FCE}" type="pres">
      <dgm:prSet presAssocID="{E9431D5A-0336-4662-AF1F-6DEA229DCF8E}" presName="compNode" presStyleCnt="0"/>
      <dgm:spPr/>
      <dgm:t>
        <a:bodyPr/>
        <a:lstStyle/>
        <a:p>
          <a:endParaRPr lang="sr-Latn-CS"/>
        </a:p>
      </dgm:t>
    </dgm:pt>
    <dgm:pt modelId="{2705B1AC-4EF3-431F-9632-CA913B94C563}" type="pres">
      <dgm:prSet presAssocID="{E9431D5A-0336-4662-AF1F-6DEA229DCF8E}" presName="childRec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49298E88-0611-40E8-A43D-70AE3F31FB2C}" type="pres">
      <dgm:prSet presAssocID="{E9431D5A-0336-4662-AF1F-6DEA229DCF8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AC21A865-05C0-4FC6-BC73-A387FAB98A7F}" type="pres">
      <dgm:prSet presAssocID="{E9431D5A-0336-4662-AF1F-6DEA229DCF8E}" presName="parentRect" presStyleLbl="alignNode1" presStyleIdx="4" presStyleCnt="6"/>
      <dgm:spPr/>
      <dgm:t>
        <a:bodyPr/>
        <a:lstStyle/>
        <a:p>
          <a:endParaRPr lang="sr-Latn-CS"/>
        </a:p>
      </dgm:t>
    </dgm:pt>
    <dgm:pt modelId="{93BB5E28-8C9E-4C02-AA5C-89DE64E064FC}" type="pres">
      <dgm:prSet presAssocID="{E9431D5A-0336-4662-AF1F-6DEA229DCF8E}" presName="adorn" presStyleLbl="fgAccFollowNode1" presStyleIdx="4" presStyleCnt="6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sr-Latn-CS"/>
        </a:p>
      </dgm:t>
    </dgm:pt>
    <dgm:pt modelId="{16B78CC6-2467-44C9-B00F-FA0B5F0DFB0C}" type="pres">
      <dgm:prSet presAssocID="{6E83B72B-F689-4D77-ADB9-43BE305B260A}" presName="sibTrans" presStyleLbl="sibTrans2D1" presStyleIdx="0" presStyleCnt="0"/>
      <dgm:spPr/>
      <dgm:t>
        <a:bodyPr/>
        <a:lstStyle/>
        <a:p>
          <a:endParaRPr lang="sr-Latn-CS"/>
        </a:p>
      </dgm:t>
    </dgm:pt>
    <dgm:pt modelId="{5C590BAA-FC8F-40B5-B761-46D1A3980C0D}" type="pres">
      <dgm:prSet presAssocID="{0FD6B530-A5A7-4200-B9AA-8F5BE4270B7E}" presName="compNode" presStyleCnt="0"/>
      <dgm:spPr/>
      <dgm:t>
        <a:bodyPr/>
        <a:lstStyle/>
        <a:p>
          <a:endParaRPr lang="sr-Latn-CS"/>
        </a:p>
      </dgm:t>
    </dgm:pt>
    <dgm:pt modelId="{638217C3-40F3-475B-9647-494E0B61D987}" type="pres">
      <dgm:prSet presAssocID="{0FD6B530-A5A7-4200-B9AA-8F5BE4270B7E}" presName="childRec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9B0C6DF3-CE89-4325-B987-B951EF951901}" type="pres">
      <dgm:prSet presAssocID="{0FD6B530-A5A7-4200-B9AA-8F5BE4270B7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05C6E4E8-FF84-4EF4-A5EF-F313FA582CC9}" type="pres">
      <dgm:prSet presAssocID="{0FD6B530-A5A7-4200-B9AA-8F5BE4270B7E}" presName="parentRect" presStyleLbl="alignNode1" presStyleIdx="5" presStyleCnt="6"/>
      <dgm:spPr/>
      <dgm:t>
        <a:bodyPr/>
        <a:lstStyle/>
        <a:p>
          <a:endParaRPr lang="sr-Latn-CS"/>
        </a:p>
      </dgm:t>
    </dgm:pt>
    <dgm:pt modelId="{6024D226-1B61-4C78-BAAD-0196C82A0DA4}" type="pres">
      <dgm:prSet presAssocID="{0FD6B530-A5A7-4200-B9AA-8F5BE4270B7E}" presName="adorn" presStyleLbl="fgAccFollowNode1" presStyleIdx="5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sr-Latn-CS"/>
        </a:p>
      </dgm:t>
    </dgm:pt>
  </dgm:ptLst>
  <dgm:cxnLst>
    <dgm:cxn modelId="{A791403C-AEA3-4C86-9298-5D7E21C5467D}" srcId="{FB75C8F7-607A-4CC5-B41C-C6D462441499}" destId="{1B7EE79C-BFCD-4D28-8458-CF84C941A3A6}" srcOrd="3" destOrd="0" parTransId="{A8BAEFF7-92CC-46CC-AE08-B29DA61B3CE4}" sibTransId="{F431B87F-7075-4B07-A517-B5FBD1D056B1}"/>
    <dgm:cxn modelId="{E40FA5D8-6E55-4C91-B63A-2FCE9A4154C7}" srcId="{1B7EE79C-BFCD-4D28-8458-CF84C941A3A6}" destId="{B3FE6CDC-F9B1-4C00-AA37-9097CF6C973E}" srcOrd="1" destOrd="0" parTransId="{F52F0EDC-DDC4-4A7E-AF9F-97494E960A99}" sibTransId="{1ECDDF61-766B-4E04-9B50-C60330241B69}"/>
    <dgm:cxn modelId="{FED09FE0-FEB2-475C-B9A6-A0EDAC5BA1E2}" type="presOf" srcId="{9EBE4FAF-1EB9-468C-A635-CA1C7BC1E723}" destId="{3909AE86-1825-4537-A529-CB854766B3DD}" srcOrd="0" destOrd="0" presId="urn:microsoft.com/office/officeart/2005/8/layout/bList2#4"/>
    <dgm:cxn modelId="{267A1ECE-073C-42DA-AEBB-3E7D91A052EB}" type="presOf" srcId="{8BAC6513-E312-4C94-AA78-E2109F3C63EC}" destId="{2CFC063E-F7F4-4C31-805F-97B444809219}" srcOrd="1" destOrd="0" presId="urn:microsoft.com/office/officeart/2005/8/layout/bList2#4"/>
    <dgm:cxn modelId="{3373D2B5-0D52-478F-891F-1DC46C0859F2}" type="presOf" srcId="{2D5DDDC8-EC31-44F6-A42F-C5293FE672D4}" destId="{9701C7A8-F77A-4CB6-B4C8-3F6662B44D9A}" srcOrd="0" destOrd="0" presId="urn:microsoft.com/office/officeart/2005/8/layout/bList2#4"/>
    <dgm:cxn modelId="{366E10F0-91AB-4CC4-A8A4-588E83BF2263}" srcId="{2D5DDDC8-EC31-44F6-A42F-C5293FE672D4}" destId="{782D08DD-F439-4245-A42A-10AAC9B9C994}" srcOrd="0" destOrd="0" parTransId="{929F89D8-E216-4BFE-9BBB-9FBC14388BC1}" sibTransId="{7AFAB218-62CE-4079-8B24-04B7CE04809D}"/>
    <dgm:cxn modelId="{B1C20FE4-9A5F-4A41-9480-F154A0826A54}" type="presOf" srcId="{FB75C8F7-607A-4CC5-B41C-C6D462441499}" destId="{04ECE9BA-00F1-4560-AB6B-E7BA07AECA02}" srcOrd="0" destOrd="0" presId="urn:microsoft.com/office/officeart/2005/8/layout/bList2#4"/>
    <dgm:cxn modelId="{699991B7-E51C-4E96-852B-D5A52233D562}" srcId="{8BAC6513-E312-4C94-AA78-E2109F3C63EC}" destId="{9EBE4FAF-1EB9-468C-A635-CA1C7BC1E723}" srcOrd="0" destOrd="0" parTransId="{E35CA6A3-2E48-483C-BD0A-D0D9EE3B941D}" sibTransId="{25A30B15-E00A-43C6-99CF-974B5E7B3504}"/>
    <dgm:cxn modelId="{524DC8DA-0C8D-4A19-A637-49E5149253FE}" type="presOf" srcId="{8BAC6513-E312-4C94-AA78-E2109F3C63EC}" destId="{6A487BAB-1524-4EAA-9D16-6F2B66783546}" srcOrd="0" destOrd="0" presId="urn:microsoft.com/office/officeart/2005/8/layout/bList2#4"/>
    <dgm:cxn modelId="{662D7A54-6B81-4E55-B02D-8F555A98DCEE}" type="presOf" srcId="{1B7EE79C-BFCD-4D28-8458-CF84C941A3A6}" destId="{2D1221E3-CDFF-482B-BEFF-5D079AB44E10}" srcOrd="1" destOrd="0" presId="urn:microsoft.com/office/officeart/2005/8/layout/bList2#4"/>
    <dgm:cxn modelId="{B91481F3-A10A-4468-98C1-BE4146DFB218}" type="presOf" srcId="{F431B87F-7075-4B07-A517-B5FBD1D056B1}" destId="{2ECB2F9F-D214-452E-957C-7FD93384A6DD}" srcOrd="0" destOrd="0" presId="urn:microsoft.com/office/officeart/2005/8/layout/bList2#4"/>
    <dgm:cxn modelId="{4509CD9F-6509-4E38-B811-811C533E98FE}" srcId="{FB75C8F7-607A-4CC5-B41C-C6D462441499}" destId="{E9431D5A-0336-4662-AF1F-6DEA229DCF8E}" srcOrd="4" destOrd="0" parTransId="{3991BFAC-D04D-4B60-80EB-1F41F358E5EB}" sibTransId="{6E83B72B-F689-4D77-ADB9-43BE305B260A}"/>
    <dgm:cxn modelId="{CF711302-51E5-4425-9837-4C27353CD7F9}" type="presOf" srcId="{6E83B72B-F689-4D77-ADB9-43BE305B260A}" destId="{16B78CC6-2467-44C9-B00F-FA0B5F0DFB0C}" srcOrd="0" destOrd="0" presId="urn:microsoft.com/office/officeart/2005/8/layout/bList2#4"/>
    <dgm:cxn modelId="{FF354F6B-8EB7-416E-B571-73B962AD9C8D}" srcId="{0FD6B530-A5A7-4200-B9AA-8F5BE4270B7E}" destId="{DE231F95-906D-487A-9769-5B3F3DD5A2B0}" srcOrd="0" destOrd="0" parTransId="{57C3DC54-28F4-49CE-8F7E-1A5334F809C0}" sibTransId="{375AFD72-EA89-437C-8E61-373CF3F5D18D}"/>
    <dgm:cxn modelId="{422560F8-0EC4-4068-B38E-49710A4EBB26}" type="presOf" srcId="{06FC7745-8945-4140-BD47-55E109317849}" destId="{514C16C1-6228-4491-81F2-C2AEF32F00C7}" srcOrd="0" destOrd="0" presId="urn:microsoft.com/office/officeart/2005/8/layout/bList2#4"/>
    <dgm:cxn modelId="{ABE50317-47F9-4EB4-A5F4-9A0BD07F6E4E}" type="presOf" srcId="{B576BB1C-62B7-4832-8FE8-43AE49ED8AD8}" destId="{2705B1AC-4EF3-431F-9632-CA913B94C563}" srcOrd="0" destOrd="2" presId="urn:microsoft.com/office/officeart/2005/8/layout/bList2#4"/>
    <dgm:cxn modelId="{45E2DB31-8749-4758-A2A1-94982C1631AA}" type="presOf" srcId="{33CAEFAF-A5BA-4669-9A0F-3F34DDB22D2B}" destId="{7E0005E8-E2B3-4A54-84D0-7DD28B03C062}" srcOrd="0" destOrd="0" presId="urn:microsoft.com/office/officeart/2005/8/layout/bList2#4"/>
    <dgm:cxn modelId="{78AC5916-9AAE-45A5-8448-68CA09D6A3E1}" type="presOf" srcId="{18BAED66-74D2-495B-B15F-430A37A975B4}" destId="{6CB8A58C-5442-41FA-B57C-077B1ED3C6C7}" srcOrd="1" destOrd="0" presId="urn:microsoft.com/office/officeart/2005/8/layout/bList2#4"/>
    <dgm:cxn modelId="{55BF2376-A6A1-48E3-8E1B-84C82095D011}" srcId="{1B7EE79C-BFCD-4D28-8458-CF84C941A3A6}" destId="{55F17187-CAEF-48EA-B47D-2BD7BA11DC4D}" srcOrd="0" destOrd="0" parTransId="{91FB7302-A6E7-4F4A-AC2D-2B3D53065CE4}" sibTransId="{5393BD00-6405-4F24-87B8-F852D4C3E3C8}"/>
    <dgm:cxn modelId="{F7AB695B-2D02-4A1D-B4D6-347D5B27F7BC}" type="presOf" srcId="{E9431D5A-0336-4662-AF1F-6DEA229DCF8E}" destId="{49298E88-0611-40E8-A43D-70AE3F31FB2C}" srcOrd="0" destOrd="0" presId="urn:microsoft.com/office/officeart/2005/8/layout/bList2#4"/>
    <dgm:cxn modelId="{DC739E7E-B843-4B12-9DE2-A5443B44A873}" type="presOf" srcId="{2D5DDDC8-EC31-44F6-A42F-C5293FE672D4}" destId="{A369CACD-68BF-40FD-9CE8-0F9F3360EF54}" srcOrd="1" destOrd="0" presId="urn:microsoft.com/office/officeart/2005/8/layout/bList2#4"/>
    <dgm:cxn modelId="{0F64B63C-61D3-4F6E-A1B6-357953706C56}" type="presOf" srcId="{B3FE6CDC-F9B1-4C00-AA37-9097CF6C973E}" destId="{F236B251-3559-4712-9C7B-08BEE840ADED}" srcOrd="0" destOrd="1" presId="urn:microsoft.com/office/officeart/2005/8/layout/bList2#4"/>
    <dgm:cxn modelId="{01BACD44-1342-4988-B9AA-41EDF05A0DD0}" srcId="{E9431D5A-0336-4662-AF1F-6DEA229DCF8E}" destId="{FDB2577A-8BC6-4812-BF2A-C4F841D7B004}" srcOrd="0" destOrd="0" parTransId="{8D8DC866-A474-4418-9823-17E1564C1299}" sibTransId="{391245F5-3E5B-4FF0-B462-C808D827BD60}"/>
    <dgm:cxn modelId="{0191F4D1-9C7B-43FD-8122-B39166A0AE6A}" type="presOf" srcId="{18BAED66-74D2-495B-B15F-430A37A975B4}" destId="{F491C13C-A8FB-4B1B-8DC8-CE9BD010366F}" srcOrd="0" destOrd="0" presId="urn:microsoft.com/office/officeart/2005/8/layout/bList2#4"/>
    <dgm:cxn modelId="{669632CD-A921-4750-8500-AFC08836246D}" type="presOf" srcId="{782D08DD-F439-4245-A42A-10AAC9B9C994}" destId="{80E36F0C-4305-4635-9FE8-F29D3FBA01DC}" srcOrd="0" destOrd="0" presId="urn:microsoft.com/office/officeart/2005/8/layout/bList2#4"/>
    <dgm:cxn modelId="{4EB8F010-AD73-4A30-BBFE-3DD2060E35E9}" type="presOf" srcId="{766B6F2F-8C1D-4831-A0B8-4D3B505FD721}" destId="{2705B1AC-4EF3-431F-9632-CA913B94C563}" srcOrd="0" destOrd="1" presId="urn:microsoft.com/office/officeart/2005/8/layout/bList2#4"/>
    <dgm:cxn modelId="{81CE2EB4-F008-4D82-BA02-BD50A8DD749A}" srcId="{FB75C8F7-607A-4CC5-B41C-C6D462441499}" destId="{0FD6B530-A5A7-4200-B9AA-8F5BE4270B7E}" srcOrd="5" destOrd="0" parTransId="{055C3185-EE92-48DD-9AE4-BEA4977C6FB4}" sibTransId="{584B3F95-4A6C-4D6F-B33F-11C07DBF1D27}"/>
    <dgm:cxn modelId="{292283AD-4237-4578-9E2D-7B552E0FEB21}" srcId="{FB75C8F7-607A-4CC5-B41C-C6D462441499}" destId="{8BAC6513-E312-4C94-AA78-E2109F3C63EC}" srcOrd="1" destOrd="0" parTransId="{3E954329-3675-436E-97CF-BA2175B278A1}" sibTransId="{92BBCA6B-1848-4552-8F7D-34CBFF39B232}"/>
    <dgm:cxn modelId="{2B5BBE05-34AC-443D-AB62-26EBE3B9F151}" type="presOf" srcId="{FDB2577A-8BC6-4812-BF2A-C4F841D7B004}" destId="{2705B1AC-4EF3-431F-9632-CA913B94C563}" srcOrd="0" destOrd="0" presId="urn:microsoft.com/office/officeart/2005/8/layout/bList2#4"/>
    <dgm:cxn modelId="{0FED2824-483E-4580-B028-5FD02C318D36}" type="presOf" srcId="{0FD6B530-A5A7-4200-B9AA-8F5BE4270B7E}" destId="{9B0C6DF3-CE89-4325-B987-B951EF951901}" srcOrd="0" destOrd="0" presId="urn:microsoft.com/office/officeart/2005/8/layout/bList2#4"/>
    <dgm:cxn modelId="{6AF284C2-5542-4632-9A18-DEA50019EC35}" type="presOf" srcId="{9610D279-5075-4801-A4C7-72BEE281CF20}" destId="{638217C3-40F3-475B-9647-494E0B61D987}" srcOrd="0" destOrd="1" presId="urn:microsoft.com/office/officeart/2005/8/layout/bList2#4"/>
    <dgm:cxn modelId="{E7A6CE81-F570-420A-B93C-D76A1B1CE539}" type="presOf" srcId="{016A5EC2-A2C5-4CBD-922D-AC7D12864317}" destId="{FB273A35-7CA3-4130-AD9A-9599E9AEABA1}" srcOrd="0" destOrd="0" presId="urn:microsoft.com/office/officeart/2005/8/layout/bList2#4"/>
    <dgm:cxn modelId="{B70AC3B3-D791-4B1B-8D3E-3D4133895656}" type="presOf" srcId="{92BBCA6B-1848-4552-8F7D-34CBFF39B232}" destId="{2C3F532C-71A2-4185-9926-2AFD39B112DF}" srcOrd="0" destOrd="0" presId="urn:microsoft.com/office/officeart/2005/8/layout/bList2#4"/>
    <dgm:cxn modelId="{2BB5C684-52E8-4C33-A732-ACD0A59C5C39}" srcId="{FB75C8F7-607A-4CC5-B41C-C6D462441499}" destId="{18BAED66-74D2-495B-B15F-430A37A975B4}" srcOrd="2" destOrd="0" parTransId="{42A3173E-28B3-4B46-8CD7-FDA40BE46BBD}" sibTransId="{33CAEFAF-A5BA-4669-9A0F-3F34DDB22D2B}"/>
    <dgm:cxn modelId="{60FFE644-4524-4939-A9B6-F23B73FA3F08}" srcId="{E9431D5A-0336-4662-AF1F-6DEA229DCF8E}" destId="{766B6F2F-8C1D-4831-A0B8-4D3B505FD721}" srcOrd="1" destOrd="0" parTransId="{719DD584-9D24-442E-A6C5-02094724D557}" sibTransId="{381C62BF-FB6E-43A0-BA2E-58510E7ADC0C}"/>
    <dgm:cxn modelId="{5BC89963-3BCB-45EE-9D88-B2CE62CB804F}" srcId="{0FD6B530-A5A7-4200-B9AA-8F5BE4270B7E}" destId="{9610D279-5075-4801-A4C7-72BEE281CF20}" srcOrd="1" destOrd="0" parTransId="{A91ADB90-A896-46CA-A66C-516174DFDE08}" sibTransId="{7677E176-0AB9-49A0-8CCE-B6140EB098A2}"/>
    <dgm:cxn modelId="{4470DBD7-363B-46B5-9B09-7D21C247131D}" type="presOf" srcId="{DE231F95-906D-487A-9769-5B3F3DD5A2B0}" destId="{638217C3-40F3-475B-9647-494E0B61D987}" srcOrd="0" destOrd="0" presId="urn:microsoft.com/office/officeart/2005/8/layout/bList2#4"/>
    <dgm:cxn modelId="{5F823675-B1D0-4D05-90A1-1C74E572BA55}" srcId="{18BAED66-74D2-495B-B15F-430A37A975B4}" destId="{06FC7745-8945-4140-BD47-55E109317849}" srcOrd="0" destOrd="0" parTransId="{EA119E64-F4D7-4B06-A018-DFAFE2DFFE6D}" sibTransId="{282AF8D2-F66E-4C80-A8FA-76EA6BB1A9D0}"/>
    <dgm:cxn modelId="{0A3DA797-82A7-4151-9DC5-5B13295A858B}" srcId="{E9431D5A-0336-4662-AF1F-6DEA229DCF8E}" destId="{B576BB1C-62B7-4832-8FE8-43AE49ED8AD8}" srcOrd="2" destOrd="0" parTransId="{948CA1EB-3481-4D06-BD9D-C9D5A8402729}" sibTransId="{F734B4CD-AF8D-42CE-8F6B-ECA0DBB32E2F}"/>
    <dgm:cxn modelId="{362DBF83-0258-4B7E-A794-1871C2482FF9}" type="presOf" srcId="{1B7EE79C-BFCD-4D28-8458-CF84C941A3A6}" destId="{EB622FE6-973E-47B8-BC74-A0BA35FBD3BD}" srcOrd="0" destOrd="0" presId="urn:microsoft.com/office/officeart/2005/8/layout/bList2#4"/>
    <dgm:cxn modelId="{C5B8330E-395C-44D0-A0F7-DCD2A94846AE}" type="presOf" srcId="{0FD6B530-A5A7-4200-B9AA-8F5BE4270B7E}" destId="{05C6E4E8-FF84-4EF4-A5EF-F313FA582CC9}" srcOrd="1" destOrd="0" presId="urn:microsoft.com/office/officeart/2005/8/layout/bList2#4"/>
    <dgm:cxn modelId="{D3CED4E5-3F0F-48D3-976E-0A8BD673BD95}" type="presOf" srcId="{55F17187-CAEF-48EA-B47D-2BD7BA11DC4D}" destId="{F236B251-3559-4712-9C7B-08BEE840ADED}" srcOrd="0" destOrd="0" presId="urn:microsoft.com/office/officeart/2005/8/layout/bList2#4"/>
    <dgm:cxn modelId="{8AF3C2B5-FB0D-4B58-BE34-F0D7CA3E43A9}" type="presOf" srcId="{E9431D5A-0336-4662-AF1F-6DEA229DCF8E}" destId="{AC21A865-05C0-4FC6-BC73-A387FAB98A7F}" srcOrd="1" destOrd="0" presId="urn:microsoft.com/office/officeart/2005/8/layout/bList2#4"/>
    <dgm:cxn modelId="{3E7B00F4-31C9-4C7C-803B-2C1B82D64944}" srcId="{FB75C8F7-607A-4CC5-B41C-C6D462441499}" destId="{2D5DDDC8-EC31-44F6-A42F-C5293FE672D4}" srcOrd="0" destOrd="0" parTransId="{24F7D621-2F54-49A8-8A6B-AEF32E8A2600}" sibTransId="{016A5EC2-A2C5-4CBD-922D-AC7D12864317}"/>
    <dgm:cxn modelId="{DB577412-1647-4052-A19E-31AEC586E330}" type="presParOf" srcId="{04ECE9BA-00F1-4560-AB6B-E7BA07AECA02}" destId="{9A27757B-7B47-4161-9EF2-467DD0359378}" srcOrd="0" destOrd="0" presId="urn:microsoft.com/office/officeart/2005/8/layout/bList2#4"/>
    <dgm:cxn modelId="{20CA4B41-5ECE-4BB6-86D8-F6B1387BCF83}" type="presParOf" srcId="{9A27757B-7B47-4161-9EF2-467DD0359378}" destId="{80E36F0C-4305-4635-9FE8-F29D3FBA01DC}" srcOrd="0" destOrd="0" presId="urn:microsoft.com/office/officeart/2005/8/layout/bList2#4"/>
    <dgm:cxn modelId="{FCF58529-2A1E-431C-8EAC-027AB277ECB7}" type="presParOf" srcId="{9A27757B-7B47-4161-9EF2-467DD0359378}" destId="{9701C7A8-F77A-4CB6-B4C8-3F6662B44D9A}" srcOrd="1" destOrd="0" presId="urn:microsoft.com/office/officeart/2005/8/layout/bList2#4"/>
    <dgm:cxn modelId="{88C6D2AC-B854-42BA-A009-1B4C38148758}" type="presParOf" srcId="{9A27757B-7B47-4161-9EF2-467DD0359378}" destId="{A369CACD-68BF-40FD-9CE8-0F9F3360EF54}" srcOrd="2" destOrd="0" presId="urn:microsoft.com/office/officeart/2005/8/layout/bList2#4"/>
    <dgm:cxn modelId="{E3C8211E-0AC1-4D0D-A63C-E69EBDE6C9CB}" type="presParOf" srcId="{9A27757B-7B47-4161-9EF2-467DD0359378}" destId="{CDD33355-1083-46C0-B137-ED19B2FEC2FB}" srcOrd="3" destOrd="0" presId="urn:microsoft.com/office/officeart/2005/8/layout/bList2#4"/>
    <dgm:cxn modelId="{9EC88A27-5A56-4973-B6D9-BE0144C47C43}" type="presParOf" srcId="{04ECE9BA-00F1-4560-AB6B-E7BA07AECA02}" destId="{FB273A35-7CA3-4130-AD9A-9599E9AEABA1}" srcOrd="1" destOrd="0" presId="urn:microsoft.com/office/officeart/2005/8/layout/bList2#4"/>
    <dgm:cxn modelId="{10C4D978-F622-4525-B806-AA22B8DA2525}" type="presParOf" srcId="{04ECE9BA-00F1-4560-AB6B-E7BA07AECA02}" destId="{13B3A8A8-A07B-49B0-B301-66B6BF0BD8F7}" srcOrd="2" destOrd="0" presId="urn:microsoft.com/office/officeart/2005/8/layout/bList2#4"/>
    <dgm:cxn modelId="{C0DA035F-B2F7-4C96-B59F-8D485F14539D}" type="presParOf" srcId="{13B3A8A8-A07B-49B0-B301-66B6BF0BD8F7}" destId="{3909AE86-1825-4537-A529-CB854766B3DD}" srcOrd="0" destOrd="0" presId="urn:microsoft.com/office/officeart/2005/8/layout/bList2#4"/>
    <dgm:cxn modelId="{3448F621-278E-4B9E-A09C-7A7EC1653881}" type="presParOf" srcId="{13B3A8A8-A07B-49B0-B301-66B6BF0BD8F7}" destId="{6A487BAB-1524-4EAA-9D16-6F2B66783546}" srcOrd="1" destOrd="0" presId="urn:microsoft.com/office/officeart/2005/8/layout/bList2#4"/>
    <dgm:cxn modelId="{AAED000D-88E1-4D47-931F-A3749AF96DD2}" type="presParOf" srcId="{13B3A8A8-A07B-49B0-B301-66B6BF0BD8F7}" destId="{2CFC063E-F7F4-4C31-805F-97B444809219}" srcOrd="2" destOrd="0" presId="urn:microsoft.com/office/officeart/2005/8/layout/bList2#4"/>
    <dgm:cxn modelId="{42A7363A-B87A-4A2D-84AE-647AF70FADFA}" type="presParOf" srcId="{13B3A8A8-A07B-49B0-B301-66B6BF0BD8F7}" destId="{7B0B1591-295F-4017-BA96-2A5BCCEADF83}" srcOrd="3" destOrd="0" presId="urn:microsoft.com/office/officeart/2005/8/layout/bList2#4"/>
    <dgm:cxn modelId="{89D52844-4B09-441E-9616-0649909FC0B9}" type="presParOf" srcId="{04ECE9BA-00F1-4560-AB6B-E7BA07AECA02}" destId="{2C3F532C-71A2-4185-9926-2AFD39B112DF}" srcOrd="3" destOrd="0" presId="urn:microsoft.com/office/officeart/2005/8/layout/bList2#4"/>
    <dgm:cxn modelId="{1845EC30-EC32-40D7-9F13-84ED5B4B1BFD}" type="presParOf" srcId="{04ECE9BA-00F1-4560-AB6B-E7BA07AECA02}" destId="{8D16AFD8-EA5E-4D79-AD09-D80D4048FD63}" srcOrd="4" destOrd="0" presId="urn:microsoft.com/office/officeart/2005/8/layout/bList2#4"/>
    <dgm:cxn modelId="{5FE146D7-A8E6-4FC3-9F4B-5F9724758C45}" type="presParOf" srcId="{8D16AFD8-EA5E-4D79-AD09-D80D4048FD63}" destId="{514C16C1-6228-4491-81F2-C2AEF32F00C7}" srcOrd="0" destOrd="0" presId="urn:microsoft.com/office/officeart/2005/8/layout/bList2#4"/>
    <dgm:cxn modelId="{A3C59423-D8B3-4C00-A88A-CF2706256642}" type="presParOf" srcId="{8D16AFD8-EA5E-4D79-AD09-D80D4048FD63}" destId="{F491C13C-A8FB-4B1B-8DC8-CE9BD010366F}" srcOrd="1" destOrd="0" presId="urn:microsoft.com/office/officeart/2005/8/layout/bList2#4"/>
    <dgm:cxn modelId="{70294F03-1A30-4401-9177-579B271C5EA1}" type="presParOf" srcId="{8D16AFD8-EA5E-4D79-AD09-D80D4048FD63}" destId="{6CB8A58C-5442-41FA-B57C-077B1ED3C6C7}" srcOrd="2" destOrd="0" presId="urn:microsoft.com/office/officeart/2005/8/layout/bList2#4"/>
    <dgm:cxn modelId="{AE5F3241-2837-47E1-83CC-D2939D177AF7}" type="presParOf" srcId="{8D16AFD8-EA5E-4D79-AD09-D80D4048FD63}" destId="{6578054B-78C8-4DDB-AC1E-2392CBCAEDFD}" srcOrd="3" destOrd="0" presId="urn:microsoft.com/office/officeart/2005/8/layout/bList2#4"/>
    <dgm:cxn modelId="{72502A45-2136-4D1D-927F-6CF4DF6BD7E0}" type="presParOf" srcId="{04ECE9BA-00F1-4560-AB6B-E7BA07AECA02}" destId="{7E0005E8-E2B3-4A54-84D0-7DD28B03C062}" srcOrd="5" destOrd="0" presId="urn:microsoft.com/office/officeart/2005/8/layout/bList2#4"/>
    <dgm:cxn modelId="{FE37D29A-FEE7-471B-B00C-0044A120198B}" type="presParOf" srcId="{04ECE9BA-00F1-4560-AB6B-E7BA07AECA02}" destId="{479B9BB7-573B-405E-A0D5-490773C09634}" srcOrd="6" destOrd="0" presId="urn:microsoft.com/office/officeart/2005/8/layout/bList2#4"/>
    <dgm:cxn modelId="{3C71752F-7C1A-42A7-9462-A1B229D73B2C}" type="presParOf" srcId="{479B9BB7-573B-405E-A0D5-490773C09634}" destId="{F236B251-3559-4712-9C7B-08BEE840ADED}" srcOrd="0" destOrd="0" presId="urn:microsoft.com/office/officeart/2005/8/layout/bList2#4"/>
    <dgm:cxn modelId="{725CB397-CA34-4F50-AA51-C6A988ADFE5A}" type="presParOf" srcId="{479B9BB7-573B-405E-A0D5-490773C09634}" destId="{EB622FE6-973E-47B8-BC74-A0BA35FBD3BD}" srcOrd="1" destOrd="0" presId="urn:microsoft.com/office/officeart/2005/8/layout/bList2#4"/>
    <dgm:cxn modelId="{3A000F89-6540-45FA-A1AD-E46743EDB351}" type="presParOf" srcId="{479B9BB7-573B-405E-A0D5-490773C09634}" destId="{2D1221E3-CDFF-482B-BEFF-5D079AB44E10}" srcOrd="2" destOrd="0" presId="urn:microsoft.com/office/officeart/2005/8/layout/bList2#4"/>
    <dgm:cxn modelId="{979EB4A7-168D-4C22-A6DB-3438E19C7490}" type="presParOf" srcId="{479B9BB7-573B-405E-A0D5-490773C09634}" destId="{2B011FD0-2710-4287-917B-046DA675DE7D}" srcOrd="3" destOrd="0" presId="urn:microsoft.com/office/officeart/2005/8/layout/bList2#4"/>
    <dgm:cxn modelId="{E3A8ED4B-E79F-43B4-B749-747D3D723681}" type="presParOf" srcId="{04ECE9BA-00F1-4560-AB6B-E7BA07AECA02}" destId="{2ECB2F9F-D214-452E-957C-7FD93384A6DD}" srcOrd="7" destOrd="0" presId="urn:microsoft.com/office/officeart/2005/8/layout/bList2#4"/>
    <dgm:cxn modelId="{7FBA5817-3A99-4012-88B2-E67738102CB3}" type="presParOf" srcId="{04ECE9BA-00F1-4560-AB6B-E7BA07AECA02}" destId="{1A5B26EF-F60C-4668-92C5-37D631B85FCE}" srcOrd="8" destOrd="0" presId="urn:microsoft.com/office/officeart/2005/8/layout/bList2#4"/>
    <dgm:cxn modelId="{D918D345-28C1-4D90-9AF0-1701CF80DF52}" type="presParOf" srcId="{1A5B26EF-F60C-4668-92C5-37D631B85FCE}" destId="{2705B1AC-4EF3-431F-9632-CA913B94C563}" srcOrd="0" destOrd="0" presId="urn:microsoft.com/office/officeart/2005/8/layout/bList2#4"/>
    <dgm:cxn modelId="{68FBADCB-59DD-4CCA-B50E-F67DF41D125D}" type="presParOf" srcId="{1A5B26EF-F60C-4668-92C5-37D631B85FCE}" destId="{49298E88-0611-40E8-A43D-70AE3F31FB2C}" srcOrd="1" destOrd="0" presId="urn:microsoft.com/office/officeart/2005/8/layout/bList2#4"/>
    <dgm:cxn modelId="{DF5D22AA-63F5-4821-829F-1CAE9685D7A1}" type="presParOf" srcId="{1A5B26EF-F60C-4668-92C5-37D631B85FCE}" destId="{AC21A865-05C0-4FC6-BC73-A387FAB98A7F}" srcOrd="2" destOrd="0" presId="urn:microsoft.com/office/officeart/2005/8/layout/bList2#4"/>
    <dgm:cxn modelId="{CC53C52F-8717-42E4-ABB7-33B4D00B25BE}" type="presParOf" srcId="{1A5B26EF-F60C-4668-92C5-37D631B85FCE}" destId="{93BB5E28-8C9E-4C02-AA5C-89DE64E064FC}" srcOrd="3" destOrd="0" presId="urn:microsoft.com/office/officeart/2005/8/layout/bList2#4"/>
    <dgm:cxn modelId="{1F1B9880-8D21-41A2-B6AA-E752541B253B}" type="presParOf" srcId="{04ECE9BA-00F1-4560-AB6B-E7BA07AECA02}" destId="{16B78CC6-2467-44C9-B00F-FA0B5F0DFB0C}" srcOrd="9" destOrd="0" presId="urn:microsoft.com/office/officeart/2005/8/layout/bList2#4"/>
    <dgm:cxn modelId="{0205E748-49E4-4C81-B15A-1C0C01AEF15C}" type="presParOf" srcId="{04ECE9BA-00F1-4560-AB6B-E7BA07AECA02}" destId="{5C590BAA-FC8F-40B5-B761-46D1A3980C0D}" srcOrd="10" destOrd="0" presId="urn:microsoft.com/office/officeart/2005/8/layout/bList2#4"/>
    <dgm:cxn modelId="{A45A48CC-C097-48A1-B4A4-6EEC5825DEBD}" type="presParOf" srcId="{5C590BAA-FC8F-40B5-B761-46D1A3980C0D}" destId="{638217C3-40F3-475B-9647-494E0B61D987}" srcOrd="0" destOrd="0" presId="urn:microsoft.com/office/officeart/2005/8/layout/bList2#4"/>
    <dgm:cxn modelId="{5D48BF96-39C2-4F4A-A4C9-927E84FE7084}" type="presParOf" srcId="{5C590BAA-FC8F-40B5-B761-46D1A3980C0D}" destId="{9B0C6DF3-CE89-4325-B987-B951EF951901}" srcOrd="1" destOrd="0" presId="urn:microsoft.com/office/officeart/2005/8/layout/bList2#4"/>
    <dgm:cxn modelId="{76402FA8-BBAA-4A5C-B5B4-A8394545B76D}" type="presParOf" srcId="{5C590BAA-FC8F-40B5-B761-46D1A3980C0D}" destId="{05C6E4E8-FF84-4EF4-A5EF-F313FA582CC9}" srcOrd="2" destOrd="0" presId="urn:microsoft.com/office/officeart/2005/8/layout/bList2#4"/>
    <dgm:cxn modelId="{B8128A7E-E744-4049-A450-51DDF8738E8B}" type="presParOf" srcId="{5C590BAA-FC8F-40B5-B761-46D1A3980C0D}" destId="{6024D226-1B61-4C78-BAAD-0196C82A0DA4}" srcOrd="3" destOrd="0" presId="urn:microsoft.com/office/officeart/2005/8/layout/bList2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4EAB9D1-B138-4A0C-9509-14D273653166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0A7DA46F-B469-43D5-972D-8C3589BECA30}">
      <dgm:prSet/>
      <dgm:spPr/>
      <dgm:t>
        <a:bodyPr/>
        <a:lstStyle/>
        <a:p>
          <a:pPr rtl="0"/>
          <a:r>
            <a:rPr lang="sr-Latn-RS" dirty="0" smtClean="0"/>
            <a:t>Korišćenje naprednih alata sistema MobTrack:24</a:t>
          </a:r>
          <a:endParaRPr lang="sr-Latn-RS" dirty="0"/>
        </a:p>
      </dgm:t>
    </dgm:pt>
    <dgm:pt modelId="{63F7B5EB-0FA2-4F30-A4F2-6BC521B36ECA}" type="parTrans" cxnId="{9384AF3E-9A3C-4766-84E8-CAD54139389E}">
      <dgm:prSet/>
      <dgm:spPr/>
      <dgm:t>
        <a:bodyPr/>
        <a:lstStyle/>
        <a:p>
          <a:endParaRPr lang="sr-Latn-RS"/>
        </a:p>
      </dgm:t>
    </dgm:pt>
    <dgm:pt modelId="{A2CE25E9-03FD-4008-88E1-B4C35C1FB487}" type="sibTrans" cxnId="{9384AF3E-9A3C-4766-84E8-CAD54139389E}">
      <dgm:prSet/>
      <dgm:spPr/>
      <dgm:t>
        <a:bodyPr/>
        <a:lstStyle/>
        <a:p>
          <a:endParaRPr lang="sr-Latn-RS"/>
        </a:p>
      </dgm:t>
    </dgm:pt>
    <dgm:pt modelId="{F99AA780-89FB-4E84-9576-67A4A94A7C2C}">
      <dgm:prSet/>
      <dgm:spPr/>
      <dgm:t>
        <a:bodyPr/>
        <a:lstStyle/>
        <a:p>
          <a:pPr rtl="0"/>
          <a:r>
            <a:rPr lang="sr-Latn-RS" dirty="0" smtClean="0"/>
            <a:t>Zaključak - potpuna kontrola nepropisno korišćenja vozila</a:t>
          </a:r>
          <a:endParaRPr lang="sr-Latn-RS" dirty="0"/>
        </a:p>
      </dgm:t>
    </dgm:pt>
    <dgm:pt modelId="{0CDB7EDB-3442-4A5A-B567-3717850D694F}" type="parTrans" cxnId="{DA3D3471-3AC1-4C2C-B78F-DF5547AEC98F}">
      <dgm:prSet/>
      <dgm:spPr/>
      <dgm:t>
        <a:bodyPr/>
        <a:lstStyle/>
        <a:p>
          <a:endParaRPr lang="sr-Latn-RS"/>
        </a:p>
      </dgm:t>
    </dgm:pt>
    <dgm:pt modelId="{5836A78E-1B29-4306-A696-734D8084A151}" type="sibTrans" cxnId="{DA3D3471-3AC1-4C2C-B78F-DF5547AEC98F}">
      <dgm:prSet/>
      <dgm:spPr/>
      <dgm:t>
        <a:bodyPr/>
        <a:lstStyle/>
        <a:p>
          <a:endParaRPr lang="sr-Latn-RS"/>
        </a:p>
      </dgm:t>
    </dgm:pt>
    <dgm:pt modelId="{FFDEADB2-563E-4C60-81D5-42676D07AD37}" type="pres">
      <dgm:prSet presAssocID="{A4EAB9D1-B138-4A0C-9509-14D2736531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EA3D396D-8DFE-4F4E-81B6-7805B55A1CF5}" type="pres">
      <dgm:prSet presAssocID="{0A7DA46F-B469-43D5-972D-8C3589BECA3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3675144E-1E72-4D9A-B0FE-73750FA71B2E}" type="pres">
      <dgm:prSet presAssocID="{A2CE25E9-03FD-4008-88E1-B4C35C1FB487}" presName="spacer" presStyleCnt="0"/>
      <dgm:spPr/>
      <dgm:t>
        <a:bodyPr/>
        <a:lstStyle/>
        <a:p>
          <a:endParaRPr lang="sr-Latn-RS"/>
        </a:p>
      </dgm:t>
    </dgm:pt>
    <dgm:pt modelId="{D13D61F4-FBC6-4614-BC7B-8A512176EBEF}" type="pres">
      <dgm:prSet presAssocID="{F99AA780-89FB-4E84-9576-67A4A94A7C2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4217C330-8E3B-4733-B25D-FE54C722BEEF}" type="presOf" srcId="{F99AA780-89FB-4E84-9576-67A4A94A7C2C}" destId="{D13D61F4-FBC6-4614-BC7B-8A512176EBEF}" srcOrd="0" destOrd="0" presId="urn:microsoft.com/office/officeart/2005/8/layout/vList2"/>
    <dgm:cxn modelId="{0EC3ED86-044B-426B-BB65-28C340A939DE}" type="presOf" srcId="{A4EAB9D1-B138-4A0C-9509-14D273653166}" destId="{FFDEADB2-563E-4C60-81D5-42676D07AD37}" srcOrd="0" destOrd="0" presId="urn:microsoft.com/office/officeart/2005/8/layout/vList2"/>
    <dgm:cxn modelId="{DA3D3471-3AC1-4C2C-B78F-DF5547AEC98F}" srcId="{A4EAB9D1-B138-4A0C-9509-14D273653166}" destId="{F99AA780-89FB-4E84-9576-67A4A94A7C2C}" srcOrd="1" destOrd="0" parTransId="{0CDB7EDB-3442-4A5A-B567-3717850D694F}" sibTransId="{5836A78E-1B29-4306-A696-734D8084A151}"/>
    <dgm:cxn modelId="{9384AF3E-9A3C-4766-84E8-CAD54139389E}" srcId="{A4EAB9D1-B138-4A0C-9509-14D273653166}" destId="{0A7DA46F-B469-43D5-972D-8C3589BECA30}" srcOrd="0" destOrd="0" parTransId="{63F7B5EB-0FA2-4F30-A4F2-6BC521B36ECA}" sibTransId="{A2CE25E9-03FD-4008-88E1-B4C35C1FB487}"/>
    <dgm:cxn modelId="{1ADE5738-C241-4B30-9CDB-5AD880ACDABC}" type="presOf" srcId="{0A7DA46F-B469-43D5-972D-8C3589BECA30}" destId="{EA3D396D-8DFE-4F4E-81B6-7805B55A1CF5}" srcOrd="0" destOrd="0" presId="urn:microsoft.com/office/officeart/2005/8/layout/vList2"/>
    <dgm:cxn modelId="{157310ED-3978-4BFD-BAE6-365D886B6602}" type="presParOf" srcId="{FFDEADB2-563E-4C60-81D5-42676D07AD37}" destId="{EA3D396D-8DFE-4F4E-81B6-7805B55A1CF5}" srcOrd="0" destOrd="0" presId="urn:microsoft.com/office/officeart/2005/8/layout/vList2"/>
    <dgm:cxn modelId="{98CFC0BE-8328-4408-85E8-5436735F33FA}" type="presParOf" srcId="{FFDEADB2-563E-4C60-81D5-42676D07AD37}" destId="{3675144E-1E72-4D9A-B0FE-73750FA71B2E}" srcOrd="1" destOrd="0" presId="urn:microsoft.com/office/officeart/2005/8/layout/vList2"/>
    <dgm:cxn modelId="{5DC423CD-16F5-400C-AA71-E718B383FEB6}" type="presParOf" srcId="{FFDEADB2-563E-4C60-81D5-42676D07AD37}" destId="{D13D61F4-FBC6-4614-BC7B-8A512176EBE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5406A6B-FCB7-4349-A253-B6E7F71D2B15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53733865-533F-43B1-AB1D-3BD0C6B38E78}">
      <dgm:prSet/>
      <dgm:spPr/>
      <dgm:t>
        <a:bodyPr/>
        <a:lstStyle/>
        <a:p>
          <a:pPr rtl="0"/>
          <a:r>
            <a:rPr lang="en-US" i="1" dirty="0" smtClean="0"/>
            <a:t>Primer </a:t>
          </a:r>
          <a:r>
            <a:rPr lang="en-US" i="1" dirty="0" err="1" smtClean="0"/>
            <a:t>loše</a:t>
          </a:r>
          <a:r>
            <a:rPr lang="en-US" i="1" dirty="0" smtClean="0"/>
            <a:t> </a:t>
          </a:r>
          <a:r>
            <a:rPr lang="en-US" i="1" dirty="0" err="1" smtClean="0"/>
            <a:t>prakse</a:t>
          </a:r>
          <a:r>
            <a:rPr lang="en-US" i="1" dirty="0" smtClean="0"/>
            <a:t> :</a:t>
          </a:r>
          <a:endParaRPr lang="sr-Latn-RS" dirty="0"/>
        </a:p>
      </dgm:t>
    </dgm:pt>
    <dgm:pt modelId="{EF3EF3D9-0821-4A15-8513-0275CC524354}" type="parTrans" cxnId="{25AAF1FC-BCA4-4274-8F1E-9D06F6933CD7}">
      <dgm:prSet/>
      <dgm:spPr/>
      <dgm:t>
        <a:bodyPr/>
        <a:lstStyle/>
        <a:p>
          <a:endParaRPr lang="sr-Latn-RS"/>
        </a:p>
      </dgm:t>
    </dgm:pt>
    <dgm:pt modelId="{ACB356F2-ECCD-4AC8-B6E9-5536B3CAAC98}" type="sibTrans" cxnId="{25AAF1FC-BCA4-4274-8F1E-9D06F6933CD7}">
      <dgm:prSet/>
      <dgm:spPr/>
      <dgm:t>
        <a:bodyPr/>
        <a:lstStyle/>
        <a:p>
          <a:endParaRPr lang="sr-Latn-RS"/>
        </a:p>
      </dgm:t>
    </dgm:pt>
    <dgm:pt modelId="{402D8BD6-3B35-439C-90EC-22E5B3E4AA43}">
      <dgm:prSet/>
      <dgm:spPr/>
      <dgm:t>
        <a:bodyPr/>
        <a:lstStyle/>
        <a:p>
          <a:pPr rtl="0"/>
          <a:r>
            <a:rPr lang="en-US" b="1" i="1" dirty="0" err="1" smtClean="0">
              <a:solidFill>
                <a:schemeClr val="bg1"/>
              </a:solidFill>
            </a:rPr>
            <a:t>Prikaz</a:t>
          </a:r>
          <a:r>
            <a:rPr lang="en-US" b="1" i="1" dirty="0" smtClean="0">
              <a:solidFill>
                <a:schemeClr val="bg1"/>
              </a:solidFill>
            </a:rPr>
            <a:t> </a:t>
          </a:r>
          <a:r>
            <a:rPr lang="en-US" b="1" i="1" dirty="0" err="1" smtClean="0">
              <a:solidFill>
                <a:schemeClr val="bg1"/>
              </a:solidFill>
            </a:rPr>
            <a:t>nepropisanog</a:t>
          </a:r>
          <a:r>
            <a:rPr lang="en-US" b="1" i="1" dirty="0" smtClean="0">
              <a:solidFill>
                <a:schemeClr val="bg1"/>
              </a:solidFill>
            </a:rPr>
            <a:t> </a:t>
          </a:r>
          <a:r>
            <a:rPr lang="en-US" b="1" i="1" dirty="0" err="1" smtClean="0">
              <a:solidFill>
                <a:schemeClr val="bg1"/>
              </a:solidFill>
            </a:rPr>
            <a:t>zaustavljanja</a:t>
          </a:r>
          <a:r>
            <a:rPr lang="en-US" b="1" i="1" dirty="0" smtClean="0">
              <a:solidFill>
                <a:schemeClr val="bg1"/>
              </a:solidFill>
            </a:rPr>
            <a:t> </a:t>
          </a:r>
          <a:r>
            <a:rPr lang="en-US" b="1" i="1" dirty="0" err="1" smtClean="0">
              <a:solidFill>
                <a:schemeClr val="bg1"/>
              </a:solidFill>
            </a:rPr>
            <a:t>vozila</a:t>
          </a:r>
          <a:r>
            <a:rPr lang="en-US" b="1" i="1" dirty="0" smtClean="0">
              <a:solidFill>
                <a:schemeClr val="bg1"/>
              </a:solidFill>
            </a:rPr>
            <a:t> od 2 </a:t>
          </a:r>
          <a:r>
            <a:rPr lang="en-US" b="1" i="1" dirty="0" err="1" smtClean="0">
              <a:solidFill>
                <a:schemeClr val="bg1"/>
              </a:solidFill>
            </a:rPr>
            <a:t>sata</a:t>
          </a:r>
          <a:r>
            <a:rPr lang="en-US" b="1" i="1" dirty="0" smtClean="0">
              <a:solidFill>
                <a:schemeClr val="bg1"/>
              </a:solidFill>
            </a:rPr>
            <a:t> </a:t>
          </a:r>
          <a:r>
            <a:rPr lang="en-US" b="1" i="1" dirty="0" err="1" smtClean="0">
              <a:solidFill>
                <a:schemeClr val="bg1"/>
              </a:solidFill>
            </a:rPr>
            <a:t>i</a:t>
          </a:r>
          <a:r>
            <a:rPr lang="en-US" b="1" i="1" dirty="0" smtClean="0">
              <a:solidFill>
                <a:schemeClr val="bg1"/>
              </a:solidFill>
            </a:rPr>
            <a:t> 57 </a:t>
          </a:r>
          <a:r>
            <a:rPr lang="en-US" b="1" i="1" dirty="0" err="1" smtClean="0">
              <a:solidFill>
                <a:schemeClr val="bg1"/>
              </a:solidFill>
            </a:rPr>
            <a:t>minuta</a:t>
          </a:r>
          <a:r>
            <a:rPr lang="en-US" b="1" i="1" dirty="0" smtClean="0">
              <a:solidFill>
                <a:schemeClr val="bg1"/>
              </a:solidFill>
            </a:rPr>
            <a:t> je </a:t>
          </a:r>
          <a:r>
            <a:rPr lang="en-US" b="1" i="1" dirty="0" err="1" smtClean="0">
              <a:solidFill>
                <a:schemeClr val="bg1"/>
              </a:solidFill>
            </a:rPr>
            <a:t>upravo</a:t>
          </a:r>
          <a:r>
            <a:rPr lang="en-US" b="1" i="1" dirty="0" smtClean="0">
              <a:solidFill>
                <a:schemeClr val="bg1"/>
              </a:solidFill>
            </a:rPr>
            <a:t> </a:t>
          </a:r>
          <a:r>
            <a:rPr lang="en-US" b="1" i="1" dirty="0" err="1" smtClean="0">
              <a:solidFill>
                <a:schemeClr val="bg1"/>
              </a:solidFill>
            </a:rPr>
            <a:t>adresa</a:t>
          </a:r>
          <a:r>
            <a:rPr lang="en-US" b="1" i="1" dirty="0" smtClean="0">
              <a:solidFill>
                <a:schemeClr val="bg1"/>
              </a:solidFill>
            </a:rPr>
            <a:t> </a:t>
          </a:r>
          <a:r>
            <a:rPr lang="en-US" b="1" i="1" dirty="0" err="1" smtClean="0">
              <a:solidFill>
                <a:schemeClr val="bg1"/>
              </a:solidFill>
            </a:rPr>
            <a:t>na</a:t>
          </a:r>
          <a:r>
            <a:rPr lang="en-US" b="1" i="1" dirty="0" smtClean="0">
              <a:solidFill>
                <a:schemeClr val="bg1"/>
              </a:solidFill>
            </a:rPr>
            <a:t> </a:t>
          </a:r>
          <a:r>
            <a:rPr lang="en-US" b="1" i="1" dirty="0" err="1" smtClean="0">
              <a:solidFill>
                <a:schemeClr val="bg1"/>
              </a:solidFill>
            </a:rPr>
            <a:t>kojoj</a:t>
          </a:r>
          <a:r>
            <a:rPr lang="en-US" b="1" i="1" dirty="0" smtClean="0">
              <a:solidFill>
                <a:schemeClr val="bg1"/>
              </a:solidFill>
            </a:rPr>
            <a:t> </a:t>
          </a:r>
          <a:r>
            <a:rPr lang="en-US" b="1" i="1" dirty="0" err="1" smtClean="0">
              <a:solidFill>
                <a:schemeClr val="bg1"/>
              </a:solidFill>
            </a:rPr>
            <a:t>vozač</a:t>
          </a:r>
          <a:r>
            <a:rPr lang="en-US" b="1" i="1" dirty="0" smtClean="0">
              <a:solidFill>
                <a:schemeClr val="bg1"/>
              </a:solidFill>
            </a:rPr>
            <a:t> </a:t>
          </a:r>
          <a:r>
            <a:rPr lang="en-US" b="1" i="1" dirty="0" err="1" smtClean="0">
              <a:solidFill>
                <a:schemeClr val="bg1"/>
              </a:solidFill>
            </a:rPr>
            <a:t>živi</a:t>
          </a:r>
          <a:r>
            <a:rPr lang="en-US" b="1" i="1" dirty="0" smtClean="0">
              <a:solidFill>
                <a:schemeClr val="bg1"/>
              </a:solidFill>
            </a:rPr>
            <a:t>.</a:t>
          </a:r>
          <a:endParaRPr lang="sr-Latn-RS" b="1" dirty="0">
            <a:solidFill>
              <a:schemeClr val="bg1"/>
            </a:solidFill>
          </a:endParaRPr>
        </a:p>
      </dgm:t>
    </dgm:pt>
    <dgm:pt modelId="{8A2E1A01-8C6D-4936-AD8D-A3FCC08AE3AC}" type="parTrans" cxnId="{1D1B1B89-F7D9-4F79-850C-351AEA7942B8}">
      <dgm:prSet/>
      <dgm:spPr/>
      <dgm:t>
        <a:bodyPr/>
        <a:lstStyle/>
        <a:p>
          <a:endParaRPr lang="sr-Latn-RS"/>
        </a:p>
      </dgm:t>
    </dgm:pt>
    <dgm:pt modelId="{D05E34CE-F577-4515-92FF-B5893CDB0725}" type="sibTrans" cxnId="{1D1B1B89-F7D9-4F79-850C-351AEA7942B8}">
      <dgm:prSet/>
      <dgm:spPr/>
      <dgm:t>
        <a:bodyPr/>
        <a:lstStyle/>
        <a:p>
          <a:endParaRPr lang="sr-Latn-RS"/>
        </a:p>
      </dgm:t>
    </dgm:pt>
    <dgm:pt modelId="{134D863D-D604-421D-A096-81451CFCA7A7}" type="pres">
      <dgm:prSet presAssocID="{E5406A6B-FCB7-4349-A253-B6E7F71D2B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B9AF3ACB-7889-4E34-B94F-70766B5BA7FC}" type="pres">
      <dgm:prSet presAssocID="{53733865-533F-43B1-AB1D-3BD0C6B38E7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7E1A3E9A-5B25-4F57-BD0B-834679E13727}" type="pres">
      <dgm:prSet presAssocID="{53733865-533F-43B1-AB1D-3BD0C6B38E7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B54E727D-B0B1-4FA3-BCAC-C8F1470CFA21}" type="presOf" srcId="{53733865-533F-43B1-AB1D-3BD0C6B38E78}" destId="{B9AF3ACB-7889-4E34-B94F-70766B5BA7FC}" srcOrd="0" destOrd="0" presId="urn:microsoft.com/office/officeart/2005/8/layout/vList2"/>
    <dgm:cxn modelId="{D2C24493-C167-4F54-9A5F-8814474A8B1A}" type="presOf" srcId="{402D8BD6-3B35-439C-90EC-22E5B3E4AA43}" destId="{7E1A3E9A-5B25-4F57-BD0B-834679E13727}" srcOrd="0" destOrd="0" presId="urn:microsoft.com/office/officeart/2005/8/layout/vList2"/>
    <dgm:cxn modelId="{25AAF1FC-BCA4-4274-8F1E-9D06F6933CD7}" srcId="{E5406A6B-FCB7-4349-A253-B6E7F71D2B15}" destId="{53733865-533F-43B1-AB1D-3BD0C6B38E78}" srcOrd="0" destOrd="0" parTransId="{EF3EF3D9-0821-4A15-8513-0275CC524354}" sibTransId="{ACB356F2-ECCD-4AC8-B6E9-5536B3CAAC98}"/>
    <dgm:cxn modelId="{A334304D-C7C6-4761-BF54-99F450C2D52C}" type="presOf" srcId="{E5406A6B-FCB7-4349-A253-B6E7F71D2B15}" destId="{134D863D-D604-421D-A096-81451CFCA7A7}" srcOrd="0" destOrd="0" presId="urn:microsoft.com/office/officeart/2005/8/layout/vList2"/>
    <dgm:cxn modelId="{1D1B1B89-F7D9-4F79-850C-351AEA7942B8}" srcId="{53733865-533F-43B1-AB1D-3BD0C6B38E78}" destId="{402D8BD6-3B35-439C-90EC-22E5B3E4AA43}" srcOrd="0" destOrd="0" parTransId="{8A2E1A01-8C6D-4936-AD8D-A3FCC08AE3AC}" sibTransId="{D05E34CE-F577-4515-92FF-B5893CDB0725}"/>
    <dgm:cxn modelId="{F1A86965-28FC-4BCC-B734-E8D8BE00AF6F}" type="presParOf" srcId="{134D863D-D604-421D-A096-81451CFCA7A7}" destId="{B9AF3ACB-7889-4E34-B94F-70766B5BA7FC}" srcOrd="0" destOrd="0" presId="urn:microsoft.com/office/officeart/2005/8/layout/vList2"/>
    <dgm:cxn modelId="{E7BF36B4-2DD8-46B7-8DC2-4BEDE0B611FF}" type="presParOf" srcId="{134D863D-D604-421D-A096-81451CFCA7A7}" destId="{7E1A3E9A-5B25-4F57-BD0B-834679E1372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549C356-3134-4780-843E-91D5AA9B38A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6658534E-EA9C-4C1B-BAA7-87F3DD2563B5}">
      <dgm:prSet/>
      <dgm:spPr/>
      <dgm:t>
        <a:bodyPr/>
        <a:lstStyle/>
        <a:p>
          <a:pPr rtl="0"/>
          <a:r>
            <a:rPr lang="sr-Latn-RS" b="1" i="0" dirty="0" smtClean="0">
              <a:latin typeface="Trebuchet MS" panose="020B0603020202020204" pitchFamily="34" charset="0"/>
            </a:rPr>
            <a:t>3. Kontrola potrošnje goriva</a:t>
          </a:r>
          <a:endParaRPr lang="sr-Latn-RS" i="0" dirty="0">
            <a:latin typeface="Trebuchet MS" panose="020B0603020202020204" pitchFamily="34" charset="0"/>
          </a:endParaRPr>
        </a:p>
      </dgm:t>
    </dgm:pt>
    <dgm:pt modelId="{A4C49285-F256-4BD1-8548-AFFBA9AF4F2B}" type="parTrans" cxnId="{EA3C563F-EEA1-4D60-AD02-DA4125CF5405}">
      <dgm:prSet/>
      <dgm:spPr/>
      <dgm:t>
        <a:bodyPr/>
        <a:lstStyle/>
        <a:p>
          <a:endParaRPr lang="sr-Latn-RS"/>
        </a:p>
      </dgm:t>
    </dgm:pt>
    <dgm:pt modelId="{F6223CD1-DBE1-441D-A7AD-A71934CB2CD4}" type="sibTrans" cxnId="{EA3C563F-EEA1-4D60-AD02-DA4125CF5405}">
      <dgm:prSet/>
      <dgm:spPr/>
      <dgm:t>
        <a:bodyPr/>
        <a:lstStyle/>
        <a:p>
          <a:endParaRPr lang="sr-Latn-RS"/>
        </a:p>
      </dgm:t>
    </dgm:pt>
    <dgm:pt modelId="{F4F2FB62-164F-4C56-986F-DA71F073F7F9}" type="pres">
      <dgm:prSet presAssocID="{9549C356-3134-4780-843E-91D5AA9B38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2D691ACB-A4EF-4659-B4B2-B2BE3D0C600F}" type="pres">
      <dgm:prSet presAssocID="{6658534E-EA9C-4C1B-BAA7-87F3DD2563B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42FDF8DD-D8D4-4376-8747-7A86F74B5412}" type="presOf" srcId="{6658534E-EA9C-4C1B-BAA7-87F3DD2563B5}" destId="{2D691ACB-A4EF-4659-B4B2-B2BE3D0C600F}" srcOrd="0" destOrd="0" presId="urn:microsoft.com/office/officeart/2005/8/layout/vList2"/>
    <dgm:cxn modelId="{EA3C563F-EEA1-4D60-AD02-DA4125CF5405}" srcId="{9549C356-3134-4780-843E-91D5AA9B38A7}" destId="{6658534E-EA9C-4C1B-BAA7-87F3DD2563B5}" srcOrd="0" destOrd="0" parTransId="{A4C49285-F256-4BD1-8548-AFFBA9AF4F2B}" sibTransId="{F6223CD1-DBE1-441D-A7AD-A71934CB2CD4}"/>
    <dgm:cxn modelId="{FF2C05BC-54C4-4076-A457-CAE5DD230676}" type="presOf" srcId="{9549C356-3134-4780-843E-91D5AA9B38A7}" destId="{F4F2FB62-164F-4C56-986F-DA71F073F7F9}" srcOrd="0" destOrd="0" presId="urn:microsoft.com/office/officeart/2005/8/layout/vList2"/>
    <dgm:cxn modelId="{25431BA8-544E-4A81-B75C-C459F5EC3D50}" type="presParOf" srcId="{F4F2FB62-164F-4C56-986F-DA71F073F7F9}" destId="{2D691ACB-A4EF-4659-B4B2-B2BE3D0C60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4EAB9D1-B138-4A0C-9509-14D273653166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0A7DA46F-B469-43D5-972D-8C3589BECA30}">
      <dgm:prSet/>
      <dgm:spPr/>
      <dgm:t>
        <a:bodyPr/>
        <a:lstStyle/>
        <a:p>
          <a:pPr rtl="0"/>
          <a:r>
            <a:rPr lang="sr-Latn-RS" dirty="0" smtClean="0"/>
            <a:t>Korišćenje naprednih alata sistema MobTrack:24</a:t>
          </a:r>
          <a:endParaRPr lang="sr-Latn-RS" dirty="0"/>
        </a:p>
      </dgm:t>
    </dgm:pt>
    <dgm:pt modelId="{63F7B5EB-0FA2-4F30-A4F2-6BC521B36ECA}" type="parTrans" cxnId="{9384AF3E-9A3C-4766-84E8-CAD54139389E}">
      <dgm:prSet/>
      <dgm:spPr/>
      <dgm:t>
        <a:bodyPr/>
        <a:lstStyle/>
        <a:p>
          <a:endParaRPr lang="sr-Latn-RS"/>
        </a:p>
      </dgm:t>
    </dgm:pt>
    <dgm:pt modelId="{A2CE25E9-03FD-4008-88E1-B4C35C1FB487}" type="sibTrans" cxnId="{9384AF3E-9A3C-4766-84E8-CAD54139389E}">
      <dgm:prSet/>
      <dgm:spPr/>
      <dgm:t>
        <a:bodyPr/>
        <a:lstStyle/>
        <a:p>
          <a:endParaRPr lang="sr-Latn-RS"/>
        </a:p>
      </dgm:t>
    </dgm:pt>
    <dgm:pt modelId="{F99AA780-89FB-4E84-9576-67A4A94A7C2C}">
      <dgm:prSet/>
      <dgm:spPr/>
      <dgm:t>
        <a:bodyPr/>
        <a:lstStyle/>
        <a:p>
          <a:pPr rtl="0"/>
          <a:r>
            <a:rPr lang="sr-Latn-RS" dirty="0" smtClean="0"/>
            <a:t>Zaključak - potpuna kontrola potrošnje goriva na delu voznog parka</a:t>
          </a:r>
          <a:endParaRPr lang="sr-Latn-RS" dirty="0"/>
        </a:p>
      </dgm:t>
    </dgm:pt>
    <dgm:pt modelId="{0CDB7EDB-3442-4A5A-B567-3717850D694F}" type="parTrans" cxnId="{DA3D3471-3AC1-4C2C-B78F-DF5547AEC98F}">
      <dgm:prSet/>
      <dgm:spPr/>
      <dgm:t>
        <a:bodyPr/>
        <a:lstStyle/>
        <a:p>
          <a:endParaRPr lang="sr-Latn-RS"/>
        </a:p>
      </dgm:t>
    </dgm:pt>
    <dgm:pt modelId="{5836A78E-1B29-4306-A696-734D8084A151}" type="sibTrans" cxnId="{DA3D3471-3AC1-4C2C-B78F-DF5547AEC98F}">
      <dgm:prSet/>
      <dgm:spPr/>
      <dgm:t>
        <a:bodyPr/>
        <a:lstStyle/>
        <a:p>
          <a:endParaRPr lang="sr-Latn-RS"/>
        </a:p>
      </dgm:t>
    </dgm:pt>
    <dgm:pt modelId="{FFDEADB2-563E-4C60-81D5-42676D07AD37}" type="pres">
      <dgm:prSet presAssocID="{A4EAB9D1-B138-4A0C-9509-14D2736531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EA3D396D-8DFE-4F4E-81B6-7805B55A1CF5}" type="pres">
      <dgm:prSet presAssocID="{0A7DA46F-B469-43D5-972D-8C3589BECA3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3675144E-1E72-4D9A-B0FE-73750FA71B2E}" type="pres">
      <dgm:prSet presAssocID="{A2CE25E9-03FD-4008-88E1-B4C35C1FB487}" presName="spacer" presStyleCnt="0"/>
      <dgm:spPr/>
      <dgm:t>
        <a:bodyPr/>
        <a:lstStyle/>
        <a:p>
          <a:endParaRPr lang="sr-Latn-RS"/>
        </a:p>
      </dgm:t>
    </dgm:pt>
    <dgm:pt modelId="{D13D61F4-FBC6-4614-BC7B-8A512176EBEF}" type="pres">
      <dgm:prSet presAssocID="{F99AA780-89FB-4E84-9576-67A4A94A7C2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7F3C0697-7E9B-4CE9-BD4A-5022AC32CB2C}" type="presOf" srcId="{F99AA780-89FB-4E84-9576-67A4A94A7C2C}" destId="{D13D61F4-FBC6-4614-BC7B-8A512176EBEF}" srcOrd="0" destOrd="0" presId="urn:microsoft.com/office/officeart/2005/8/layout/vList2"/>
    <dgm:cxn modelId="{DA3D3471-3AC1-4C2C-B78F-DF5547AEC98F}" srcId="{A4EAB9D1-B138-4A0C-9509-14D273653166}" destId="{F99AA780-89FB-4E84-9576-67A4A94A7C2C}" srcOrd="1" destOrd="0" parTransId="{0CDB7EDB-3442-4A5A-B567-3717850D694F}" sibTransId="{5836A78E-1B29-4306-A696-734D8084A151}"/>
    <dgm:cxn modelId="{9384AF3E-9A3C-4766-84E8-CAD54139389E}" srcId="{A4EAB9D1-B138-4A0C-9509-14D273653166}" destId="{0A7DA46F-B469-43D5-972D-8C3589BECA30}" srcOrd="0" destOrd="0" parTransId="{63F7B5EB-0FA2-4F30-A4F2-6BC521B36ECA}" sibTransId="{A2CE25E9-03FD-4008-88E1-B4C35C1FB487}"/>
    <dgm:cxn modelId="{B9D32988-B813-4AA5-B739-13CEF22076BA}" type="presOf" srcId="{0A7DA46F-B469-43D5-972D-8C3589BECA30}" destId="{EA3D396D-8DFE-4F4E-81B6-7805B55A1CF5}" srcOrd="0" destOrd="0" presId="urn:microsoft.com/office/officeart/2005/8/layout/vList2"/>
    <dgm:cxn modelId="{F0488F70-2053-4B10-A103-B0BFDC1BC5F6}" type="presOf" srcId="{A4EAB9D1-B138-4A0C-9509-14D273653166}" destId="{FFDEADB2-563E-4C60-81D5-42676D07AD37}" srcOrd="0" destOrd="0" presId="urn:microsoft.com/office/officeart/2005/8/layout/vList2"/>
    <dgm:cxn modelId="{BFA7193C-A78F-4F77-AF0E-44A160603790}" type="presParOf" srcId="{FFDEADB2-563E-4C60-81D5-42676D07AD37}" destId="{EA3D396D-8DFE-4F4E-81B6-7805B55A1CF5}" srcOrd="0" destOrd="0" presId="urn:microsoft.com/office/officeart/2005/8/layout/vList2"/>
    <dgm:cxn modelId="{EE97B155-FDA9-470A-BF74-87FFDBEDD737}" type="presParOf" srcId="{FFDEADB2-563E-4C60-81D5-42676D07AD37}" destId="{3675144E-1E72-4D9A-B0FE-73750FA71B2E}" srcOrd="1" destOrd="0" presId="urn:microsoft.com/office/officeart/2005/8/layout/vList2"/>
    <dgm:cxn modelId="{6B1BFF8E-9BEE-4AD9-BF53-97CAD97E2B2C}" type="presParOf" srcId="{FFDEADB2-563E-4C60-81D5-42676D07AD37}" destId="{D13D61F4-FBC6-4614-BC7B-8A512176EBE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549C356-3134-4780-843E-91D5AA9B38A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6658534E-EA9C-4C1B-BAA7-87F3DD2563B5}">
      <dgm:prSet/>
      <dgm:spPr/>
      <dgm:t>
        <a:bodyPr/>
        <a:lstStyle/>
        <a:p>
          <a:pPr rtl="0"/>
          <a:r>
            <a:rPr lang="sr-Latn-RS" b="1" i="0" dirty="0" smtClean="0">
              <a:latin typeface="Trebuchet MS" panose="020B0603020202020204" pitchFamily="34" charset="0"/>
            </a:rPr>
            <a:t>4. Kontrola radnih sati radnika</a:t>
          </a:r>
          <a:endParaRPr lang="sr-Latn-RS" i="0" dirty="0">
            <a:latin typeface="Trebuchet MS" panose="020B0603020202020204" pitchFamily="34" charset="0"/>
          </a:endParaRPr>
        </a:p>
      </dgm:t>
    </dgm:pt>
    <dgm:pt modelId="{A4C49285-F256-4BD1-8548-AFFBA9AF4F2B}" type="parTrans" cxnId="{EA3C563F-EEA1-4D60-AD02-DA4125CF5405}">
      <dgm:prSet/>
      <dgm:spPr/>
      <dgm:t>
        <a:bodyPr/>
        <a:lstStyle/>
        <a:p>
          <a:endParaRPr lang="sr-Latn-RS"/>
        </a:p>
      </dgm:t>
    </dgm:pt>
    <dgm:pt modelId="{F6223CD1-DBE1-441D-A7AD-A71934CB2CD4}" type="sibTrans" cxnId="{EA3C563F-EEA1-4D60-AD02-DA4125CF5405}">
      <dgm:prSet/>
      <dgm:spPr/>
      <dgm:t>
        <a:bodyPr/>
        <a:lstStyle/>
        <a:p>
          <a:endParaRPr lang="sr-Latn-RS"/>
        </a:p>
      </dgm:t>
    </dgm:pt>
    <dgm:pt modelId="{F4F2FB62-164F-4C56-986F-DA71F073F7F9}" type="pres">
      <dgm:prSet presAssocID="{9549C356-3134-4780-843E-91D5AA9B38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2D691ACB-A4EF-4659-B4B2-B2BE3D0C600F}" type="pres">
      <dgm:prSet presAssocID="{6658534E-EA9C-4C1B-BAA7-87F3DD2563B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B47FC60D-D204-411E-B282-426DF3100FDA}" type="presOf" srcId="{9549C356-3134-4780-843E-91D5AA9B38A7}" destId="{F4F2FB62-164F-4C56-986F-DA71F073F7F9}" srcOrd="0" destOrd="0" presId="urn:microsoft.com/office/officeart/2005/8/layout/vList2"/>
    <dgm:cxn modelId="{707F0D1F-DCBC-412B-BBDE-D0C6DC5612A5}" type="presOf" srcId="{6658534E-EA9C-4C1B-BAA7-87F3DD2563B5}" destId="{2D691ACB-A4EF-4659-B4B2-B2BE3D0C600F}" srcOrd="0" destOrd="0" presId="urn:microsoft.com/office/officeart/2005/8/layout/vList2"/>
    <dgm:cxn modelId="{EA3C563F-EEA1-4D60-AD02-DA4125CF5405}" srcId="{9549C356-3134-4780-843E-91D5AA9B38A7}" destId="{6658534E-EA9C-4C1B-BAA7-87F3DD2563B5}" srcOrd="0" destOrd="0" parTransId="{A4C49285-F256-4BD1-8548-AFFBA9AF4F2B}" sibTransId="{F6223CD1-DBE1-441D-A7AD-A71934CB2CD4}"/>
    <dgm:cxn modelId="{7113BD47-204F-4149-9F8B-9FBFFC7DF677}" type="presParOf" srcId="{F4F2FB62-164F-4C56-986F-DA71F073F7F9}" destId="{2D691ACB-A4EF-4659-B4B2-B2BE3D0C60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4EAB9D1-B138-4A0C-9509-14D273653166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0A7DA46F-B469-43D5-972D-8C3589BECA30}">
      <dgm:prSet/>
      <dgm:spPr/>
      <dgm:t>
        <a:bodyPr/>
        <a:lstStyle/>
        <a:p>
          <a:pPr rtl="0"/>
          <a:r>
            <a:rPr lang="sr-Latn-RS" dirty="0" smtClean="0"/>
            <a:t>Korišćenje naprednih alata sistema MobTrack:24</a:t>
          </a:r>
          <a:endParaRPr lang="sr-Latn-RS" dirty="0"/>
        </a:p>
      </dgm:t>
    </dgm:pt>
    <dgm:pt modelId="{63F7B5EB-0FA2-4F30-A4F2-6BC521B36ECA}" type="parTrans" cxnId="{9384AF3E-9A3C-4766-84E8-CAD54139389E}">
      <dgm:prSet/>
      <dgm:spPr/>
      <dgm:t>
        <a:bodyPr/>
        <a:lstStyle/>
        <a:p>
          <a:endParaRPr lang="sr-Latn-RS"/>
        </a:p>
      </dgm:t>
    </dgm:pt>
    <dgm:pt modelId="{A2CE25E9-03FD-4008-88E1-B4C35C1FB487}" type="sibTrans" cxnId="{9384AF3E-9A3C-4766-84E8-CAD54139389E}">
      <dgm:prSet/>
      <dgm:spPr/>
      <dgm:t>
        <a:bodyPr/>
        <a:lstStyle/>
        <a:p>
          <a:endParaRPr lang="sr-Latn-RS"/>
        </a:p>
      </dgm:t>
    </dgm:pt>
    <dgm:pt modelId="{F99AA780-89FB-4E84-9576-67A4A94A7C2C}">
      <dgm:prSet/>
      <dgm:spPr/>
      <dgm:t>
        <a:bodyPr/>
        <a:lstStyle/>
        <a:p>
          <a:pPr rtl="0"/>
          <a:r>
            <a:rPr lang="sr-Latn-RS" dirty="0" smtClean="0"/>
            <a:t>Zaključak - potpuna kontrola radnih sati radnika</a:t>
          </a:r>
          <a:endParaRPr lang="sr-Latn-RS" dirty="0"/>
        </a:p>
      </dgm:t>
    </dgm:pt>
    <dgm:pt modelId="{0CDB7EDB-3442-4A5A-B567-3717850D694F}" type="parTrans" cxnId="{DA3D3471-3AC1-4C2C-B78F-DF5547AEC98F}">
      <dgm:prSet/>
      <dgm:spPr/>
      <dgm:t>
        <a:bodyPr/>
        <a:lstStyle/>
        <a:p>
          <a:endParaRPr lang="sr-Latn-RS"/>
        </a:p>
      </dgm:t>
    </dgm:pt>
    <dgm:pt modelId="{5836A78E-1B29-4306-A696-734D8084A151}" type="sibTrans" cxnId="{DA3D3471-3AC1-4C2C-B78F-DF5547AEC98F}">
      <dgm:prSet/>
      <dgm:spPr/>
      <dgm:t>
        <a:bodyPr/>
        <a:lstStyle/>
        <a:p>
          <a:endParaRPr lang="sr-Latn-RS"/>
        </a:p>
      </dgm:t>
    </dgm:pt>
    <dgm:pt modelId="{FFDEADB2-563E-4C60-81D5-42676D07AD37}" type="pres">
      <dgm:prSet presAssocID="{A4EAB9D1-B138-4A0C-9509-14D2736531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EA3D396D-8DFE-4F4E-81B6-7805B55A1CF5}" type="pres">
      <dgm:prSet presAssocID="{0A7DA46F-B469-43D5-972D-8C3589BECA3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3675144E-1E72-4D9A-B0FE-73750FA71B2E}" type="pres">
      <dgm:prSet presAssocID="{A2CE25E9-03FD-4008-88E1-B4C35C1FB487}" presName="spacer" presStyleCnt="0"/>
      <dgm:spPr/>
      <dgm:t>
        <a:bodyPr/>
        <a:lstStyle/>
        <a:p>
          <a:endParaRPr lang="sr-Latn-RS"/>
        </a:p>
      </dgm:t>
    </dgm:pt>
    <dgm:pt modelId="{D13D61F4-FBC6-4614-BC7B-8A512176EBEF}" type="pres">
      <dgm:prSet presAssocID="{F99AA780-89FB-4E84-9576-67A4A94A7C2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D9363231-0DA5-4D74-8A96-C192078F928F}" type="presOf" srcId="{F99AA780-89FB-4E84-9576-67A4A94A7C2C}" destId="{D13D61F4-FBC6-4614-BC7B-8A512176EBEF}" srcOrd="0" destOrd="0" presId="urn:microsoft.com/office/officeart/2005/8/layout/vList2"/>
    <dgm:cxn modelId="{F0F98919-7F9F-46E0-8755-9AAD1C66C484}" type="presOf" srcId="{A4EAB9D1-B138-4A0C-9509-14D273653166}" destId="{FFDEADB2-563E-4C60-81D5-42676D07AD37}" srcOrd="0" destOrd="0" presId="urn:microsoft.com/office/officeart/2005/8/layout/vList2"/>
    <dgm:cxn modelId="{DA3D3471-3AC1-4C2C-B78F-DF5547AEC98F}" srcId="{A4EAB9D1-B138-4A0C-9509-14D273653166}" destId="{F99AA780-89FB-4E84-9576-67A4A94A7C2C}" srcOrd="1" destOrd="0" parTransId="{0CDB7EDB-3442-4A5A-B567-3717850D694F}" sibTransId="{5836A78E-1B29-4306-A696-734D8084A151}"/>
    <dgm:cxn modelId="{34619ADB-3C14-4F93-859A-C10D2F56CB05}" type="presOf" srcId="{0A7DA46F-B469-43D5-972D-8C3589BECA30}" destId="{EA3D396D-8DFE-4F4E-81B6-7805B55A1CF5}" srcOrd="0" destOrd="0" presId="urn:microsoft.com/office/officeart/2005/8/layout/vList2"/>
    <dgm:cxn modelId="{9384AF3E-9A3C-4766-84E8-CAD54139389E}" srcId="{A4EAB9D1-B138-4A0C-9509-14D273653166}" destId="{0A7DA46F-B469-43D5-972D-8C3589BECA30}" srcOrd="0" destOrd="0" parTransId="{63F7B5EB-0FA2-4F30-A4F2-6BC521B36ECA}" sibTransId="{A2CE25E9-03FD-4008-88E1-B4C35C1FB487}"/>
    <dgm:cxn modelId="{AA57139A-C5FC-4F9B-9561-89888A73F96B}" type="presParOf" srcId="{FFDEADB2-563E-4C60-81D5-42676D07AD37}" destId="{EA3D396D-8DFE-4F4E-81B6-7805B55A1CF5}" srcOrd="0" destOrd="0" presId="urn:microsoft.com/office/officeart/2005/8/layout/vList2"/>
    <dgm:cxn modelId="{750CB2B4-45C2-471D-86BA-84F37EA869D2}" type="presParOf" srcId="{FFDEADB2-563E-4C60-81D5-42676D07AD37}" destId="{3675144E-1E72-4D9A-B0FE-73750FA71B2E}" srcOrd="1" destOrd="0" presId="urn:microsoft.com/office/officeart/2005/8/layout/vList2"/>
    <dgm:cxn modelId="{A277B7EB-F58C-49AF-B080-55C1C4592BF2}" type="presParOf" srcId="{FFDEADB2-563E-4C60-81D5-42676D07AD37}" destId="{D13D61F4-FBC6-4614-BC7B-8A512176EBE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549C356-3134-4780-843E-91D5AA9B38A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6658534E-EA9C-4C1B-BAA7-87F3DD2563B5}">
      <dgm:prSet/>
      <dgm:spPr/>
      <dgm:t>
        <a:bodyPr/>
        <a:lstStyle/>
        <a:p>
          <a:pPr rtl="0"/>
          <a:r>
            <a:rPr lang="sr-Latn-RS" b="1" i="0" dirty="0" smtClean="0">
              <a:latin typeface="Trebuchet MS" panose="020B0603020202020204" pitchFamily="34" charset="0"/>
            </a:rPr>
            <a:t>5. Kontrola moto časa</a:t>
          </a:r>
          <a:endParaRPr lang="sr-Latn-RS" i="0" dirty="0">
            <a:latin typeface="Trebuchet MS" panose="020B0603020202020204" pitchFamily="34" charset="0"/>
          </a:endParaRPr>
        </a:p>
      </dgm:t>
    </dgm:pt>
    <dgm:pt modelId="{A4C49285-F256-4BD1-8548-AFFBA9AF4F2B}" type="parTrans" cxnId="{EA3C563F-EEA1-4D60-AD02-DA4125CF5405}">
      <dgm:prSet/>
      <dgm:spPr/>
      <dgm:t>
        <a:bodyPr/>
        <a:lstStyle/>
        <a:p>
          <a:endParaRPr lang="sr-Latn-RS"/>
        </a:p>
      </dgm:t>
    </dgm:pt>
    <dgm:pt modelId="{F6223CD1-DBE1-441D-A7AD-A71934CB2CD4}" type="sibTrans" cxnId="{EA3C563F-EEA1-4D60-AD02-DA4125CF5405}">
      <dgm:prSet/>
      <dgm:spPr/>
      <dgm:t>
        <a:bodyPr/>
        <a:lstStyle/>
        <a:p>
          <a:endParaRPr lang="sr-Latn-RS"/>
        </a:p>
      </dgm:t>
    </dgm:pt>
    <dgm:pt modelId="{F4F2FB62-164F-4C56-986F-DA71F073F7F9}" type="pres">
      <dgm:prSet presAssocID="{9549C356-3134-4780-843E-91D5AA9B38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2D691ACB-A4EF-4659-B4B2-B2BE3D0C600F}" type="pres">
      <dgm:prSet presAssocID="{6658534E-EA9C-4C1B-BAA7-87F3DD2563B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EA3C563F-EEA1-4D60-AD02-DA4125CF5405}" srcId="{9549C356-3134-4780-843E-91D5AA9B38A7}" destId="{6658534E-EA9C-4C1B-BAA7-87F3DD2563B5}" srcOrd="0" destOrd="0" parTransId="{A4C49285-F256-4BD1-8548-AFFBA9AF4F2B}" sibTransId="{F6223CD1-DBE1-441D-A7AD-A71934CB2CD4}"/>
    <dgm:cxn modelId="{37EDBBAB-3D17-41C4-8194-B1D65E3FD725}" type="presOf" srcId="{6658534E-EA9C-4C1B-BAA7-87F3DD2563B5}" destId="{2D691ACB-A4EF-4659-B4B2-B2BE3D0C600F}" srcOrd="0" destOrd="0" presId="urn:microsoft.com/office/officeart/2005/8/layout/vList2"/>
    <dgm:cxn modelId="{6DDD3B0A-98AF-4AAD-A27D-96B0243C3E3A}" type="presOf" srcId="{9549C356-3134-4780-843E-91D5AA9B38A7}" destId="{F4F2FB62-164F-4C56-986F-DA71F073F7F9}" srcOrd="0" destOrd="0" presId="urn:microsoft.com/office/officeart/2005/8/layout/vList2"/>
    <dgm:cxn modelId="{C9191893-5B20-40CC-8E88-E214A1301BA4}" type="presParOf" srcId="{F4F2FB62-164F-4C56-986F-DA71F073F7F9}" destId="{2D691ACB-A4EF-4659-B4B2-B2BE3D0C60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4EAB9D1-B138-4A0C-9509-14D273653166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0A7DA46F-B469-43D5-972D-8C3589BECA30}">
      <dgm:prSet/>
      <dgm:spPr/>
      <dgm:t>
        <a:bodyPr/>
        <a:lstStyle/>
        <a:p>
          <a:pPr rtl="0"/>
          <a:r>
            <a:rPr lang="sr-Latn-RS" dirty="0" smtClean="0"/>
            <a:t>Korišćenje naprednih alata sistema MobTrack:24</a:t>
          </a:r>
          <a:endParaRPr lang="sr-Latn-RS" dirty="0"/>
        </a:p>
      </dgm:t>
    </dgm:pt>
    <dgm:pt modelId="{63F7B5EB-0FA2-4F30-A4F2-6BC521B36ECA}" type="parTrans" cxnId="{9384AF3E-9A3C-4766-84E8-CAD54139389E}">
      <dgm:prSet/>
      <dgm:spPr/>
      <dgm:t>
        <a:bodyPr/>
        <a:lstStyle/>
        <a:p>
          <a:endParaRPr lang="sr-Latn-RS"/>
        </a:p>
      </dgm:t>
    </dgm:pt>
    <dgm:pt modelId="{A2CE25E9-03FD-4008-88E1-B4C35C1FB487}" type="sibTrans" cxnId="{9384AF3E-9A3C-4766-84E8-CAD54139389E}">
      <dgm:prSet/>
      <dgm:spPr/>
      <dgm:t>
        <a:bodyPr/>
        <a:lstStyle/>
        <a:p>
          <a:endParaRPr lang="sr-Latn-RS"/>
        </a:p>
      </dgm:t>
    </dgm:pt>
    <dgm:pt modelId="{F99AA780-89FB-4E84-9576-67A4A94A7C2C}">
      <dgm:prSet/>
      <dgm:spPr/>
      <dgm:t>
        <a:bodyPr/>
        <a:lstStyle/>
        <a:p>
          <a:pPr rtl="0"/>
          <a:r>
            <a:rPr lang="sr-Latn-RS" dirty="0" smtClean="0"/>
            <a:t>Zaključak - potpuna kontrola moto sati vozila</a:t>
          </a:r>
          <a:endParaRPr lang="sr-Latn-RS" dirty="0"/>
        </a:p>
      </dgm:t>
    </dgm:pt>
    <dgm:pt modelId="{0CDB7EDB-3442-4A5A-B567-3717850D694F}" type="parTrans" cxnId="{DA3D3471-3AC1-4C2C-B78F-DF5547AEC98F}">
      <dgm:prSet/>
      <dgm:spPr/>
      <dgm:t>
        <a:bodyPr/>
        <a:lstStyle/>
        <a:p>
          <a:endParaRPr lang="sr-Latn-RS"/>
        </a:p>
      </dgm:t>
    </dgm:pt>
    <dgm:pt modelId="{5836A78E-1B29-4306-A696-734D8084A151}" type="sibTrans" cxnId="{DA3D3471-3AC1-4C2C-B78F-DF5547AEC98F}">
      <dgm:prSet/>
      <dgm:spPr/>
      <dgm:t>
        <a:bodyPr/>
        <a:lstStyle/>
        <a:p>
          <a:endParaRPr lang="sr-Latn-RS"/>
        </a:p>
      </dgm:t>
    </dgm:pt>
    <dgm:pt modelId="{FFDEADB2-563E-4C60-81D5-42676D07AD37}" type="pres">
      <dgm:prSet presAssocID="{A4EAB9D1-B138-4A0C-9509-14D2736531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EA3D396D-8DFE-4F4E-81B6-7805B55A1CF5}" type="pres">
      <dgm:prSet presAssocID="{0A7DA46F-B469-43D5-972D-8C3589BECA3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3675144E-1E72-4D9A-B0FE-73750FA71B2E}" type="pres">
      <dgm:prSet presAssocID="{A2CE25E9-03FD-4008-88E1-B4C35C1FB487}" presName="spacer" presStyleCnt="0"/>
      <dgm:spPr/>
      <dgm:t>
        <a:bodyPr/>
        <a:lstStyle/>
        <a:p>
          <a:endParaRPr lang="sr-Latn-RS"/>
        </a:p>
      </dgm:t>
    </dgm:pt>
    <dgm:pt modelId="{D13D61F4-FBC6-4614-BC7B-8A512176EBEF}" type="pres">
      <dgm:prSet presAssocID="{F99AA780-89FB-4E84-9576-67A4A94A7C2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640FFCDE-EEF6-49FC-AD13-7031F8750452}" type="presOf" srcId="{0A7DA46F-B469-43D5-972D-8C3589BECA30}" destId="{EA3D396D-8DFE-4F4E-81B6-7805B55A1CF5}" srcOrd="0" destOrd="0" presId="urn:microsoft.com/office/officeart/2005/8/layout/vList2"/>
    <dgm:cxn modelId="{DA3D3471-3AC1-4C2C-B78F-DF5547AEC98F}" srcId="{A4EAB9D1-B138-4A0C-9509-14D273653166}" destId="{F99AA780-89FB-4E84-9576-67A4A94A7C2C}" srcOrd="1" destOrd="0" parTransId="{0CDB7EDB-3442-4A5A-B567-3717850D694F}" sibTransId="{5836A78E-1B29-4306-A696-734D8084A151}"/>
    <dgm:cxn modelId="{E2E1AF4C-D62F-452F-BA71-7A6A07328CC7}" type="presOf" srcId="{A4EAB9D1-B138-4A0C-9509-14D273653166}" destId="{FFDEADB2-563E-4C60-81D5-42676D07AD37}" srcOrd="0" destOrd="0" presId="urn:microsoft.com/office/officeart/2005/8/layout/vList2"/>
    <dgm:cxn modelId="{9384AF3E-9A3C-4766-84E8-CAD54139389E}" srcId="{A4EAB9D1-B138-4A0C-9509-14D273653166}" destId="{0A7DA46F-B469-43D5-972D-8C3589BECA30}" srcOrd="0" destOrd="0" parTransId="{63F7B5EB-0FA2-4F30-A4F2-6BC521B36ECA}" sibTransId="{A2CE25E9-03FD-4008-88E1-B4C35C1FB487}"/>
    <dgm:cxn modelId="{0B2A918E-723C-4539-99F3-8DFF8A3DAD00}" type="presOf" srcId="{F99AA780-89FB-4E84-9576-67A4A94A7C2C}" destId="{D13D61F4-FBC6-4614-BC7B-8A512176EBEF}" srcOrd="0" destOrd="0" presId="urn:microsoft.com/office/officeart/2005/8/layout/vList2"/>
    <dgm:cxn modelId="{9F749038-17F9-45C9-97FF-F7D0F6C97156}" type="presParOf" srcId="{FFDEADB2-563E-4C60-81D5-42676D07AD37}" destId="{EA3D396D-8DFE-4F4E-81B6-7805B55A1CF5}" srcOrd="0" destOrd="0" presId="urn:microsoft.com/office/officeart/2005/8/layout/vList2"/>
    <dgm:cxn modelId="{53BDF563-0E1D-4BA6-B3B9-C6051D43AC0C}" type="presParOf" srcId="{FFDEADB2-563E-4C60-81D5-42676D07AD37}" destId="{3675144E-1E72-4D9A-B0FE-73750FA71B2E}" srcOrd="1" destOrd="0" presId="urn:microsoft.com/office/officeart/2005/8/layout/vList2"/>
    <dgm:cxn modelId="{4BC16665-2D4B-4704-9728-F6D203CE7A74}" type="presParOf" srcId="{FFDEADB2-563E-4C60-81D5-42676D07AD37}" destId="{D13D61F4-FBC6-4614-BC7B-8A512176EBE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E5406A6B-FCB7-4349-A253-B6E7F71D2B1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RS"/>
        </a:p>
      </dgm:t>
    </dgm:pt>
    <dgm:pt modelId="{53733865-533F-43B1-AB1D-3BD0C6B38E78}">
      <dgm:prSet/>
      <dgm:spPr/>
      <dgm:t>
        <a:bodyPr/>
        <a:lstStyle/>
        <a:p>
          <a:pPr rtl="0"/>
          <a:r>
            <a:rPr lang="sr-Latn-RS" i="0" dirty="0" smtClean="0"/>
            <a:t>Prikaz  potpune kontrole moto časa</a:t>
          </a:r>
          <a:endParaRPr lang="sr-Latn-RS" i="0" dirty="0"/>
        </a:p>
      </dgm:t>
    </dgm:pt>
    <dgm:pt modelId="{EF3EF3D9-0821-4A15-8513-0275CC524354}" type="parTrans" cxnId="{25AAF1FC-BCA4-4274-8F1E-9D06F6933CD7}">
      <dgm:prSet/>
      <dgm:spPr/>
      <dgm:t>
        <a:bodyPr/>
        <a:lstStyle/>
        <a:p>
          <a:endParaRPr lang="sr-Latn-RS"/>
        </a:p>
      </dgm:t>
    </dgm:pt>
    <dgm:pt modelId="{ACB356F2-ECCD-4AC8-B6E9-5536B3CAAC98}" type="sibTrans" cxnId="{25AAF1FC-BCA4-4274-8F1E-9D06F6933CD7}">
      <dgm:prSet/>
      <dgm:spPr/>
      <dgm:t>
        <a:bodyPr/>
        <a:lstStyle/>
        <a:p>
          <a:endParaRPr lang="sr-Latn-RS"/>
        </a:p>
      </dgm:t>
    </dgm:pt>
    <dgm:pt modelId="{8040D779-6500-4BDB-A300-8E721453975B}">
      <dgm:prSet/>
      <dgm:spPr/>
      <dgm:t>
        <a:bodyPr/>
        <a:lstStyle/>
        <a:p>
          <a:pPr rtl="0"/>
          <a:r>
            <a:rPr lang="sr-Latn-RS" i="0" dirty="0" smtClean="0"/>
            <a:t>preko tačke A </a:t>
          </a:r>
          <a:r>
            <a:rPr lang="sr-Latn-RS" i="0" dirty="0" err="1" smtClean="0"/>
            <a:t>tj</a:t>
          </a:r>
          <a:r>
            <a:rPr lang="sr-Latn-RS" i="0" dirty="0" smtClean="0"/>
            <a:t> zelene linije koja daje prikaz datog kontakta i tačke B </a:t>
          </a:r>
          <a:r>
            <a:rPr lang="sr-Latn-RS" i="0" dirty="0" err="1" smtClean="0"/>
            <a:t>tj</a:t>
          </a:r>
          <a:r>
            <a:rPr lang="sr-Latn-RS" i="0" dirty="0" smtClean="0"/>
            <a:t> plave linije koja daje prikaz o naponu akumulatora. Kada se ove dve vrednosti sagledaju kao rezultat dobija se moto čas prikazanog vozila.</a:t>
          </a:r>
          <a:endParaRPr lang="sr-Latn-RS" i="0" dirty="0"/>
        </a:p>
      </dgm:t>
    </dgm:pt>
    <dgm:pt modelId="{9C84C0A7-202B-43B5-9A89-3A06C5A9108B}" type="parTrans" cxnId="{2707AA03-3E22-4F7F-B50E-14758305A4CA}">
      <dgm:prSet/>
      <dgm:spPr/>
      <dgm:t>
        <a:bodyPr/>
        <a:lstStyle/>
        <a:p>
          <a:endParaRPr lang="sr-Latn-RS"/>
        </a:p>
      </dgm:t>
    </dgm:pt>
    <dgm:pt modelId="{04552A63-277F-4C7D-8F07-03D19FF3B347}" type="sibTrans" cxnId="{2707AA03-3E22-4F7F-B50E-14758305A4CA}">
      <dgm:prSet/>
      <dgm:spPr/>
      <dgm:t>
        <a:bodyPr/>
        <a:lstStyle/>
        <a:p>
          <a:endParaRPr lang="sr-Latn-RS"/>
        </a:p>
      </dgm:t>
    </dgm:pt>
    <dgm:pt modelId="{134D863D-D604-421D-A096-81451CFCA7A7}" type="pres">
      <dgm:prSet presAssocID="{E5406A6B-FCB7-4349-A253-B6E7F71D2B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B9AF3ACB-7889-4E34-B94F-70766B5BA7FC}" type="pres">
      <dgm:prSet presAssocID="{53733865-533F-43B1-AB1D-3BD0C6B38E7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7E1A3E9A-5B25-4F57-BD0B-834679E13727}" type="pres">
      <dgm:prSet presAssocID="{53733865-533F-43B1-AB1D-3BD0C6B38E7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54BC81BA-EE01-4067-BB0A-8EFBC785FA3D}" type="presOf" srcId="{8040D779-6500-4BDB-A300-8E721453975B}" destId="{7E1A3E9A-5B25-4F57-BD0B-834679E13727}" srcOrd="0" destOrd="0" presId="urn:microsoft.com/office/officeart/2005/8/layout/vList2"/>
    <dgm:cxn modelId="{2707AA03-3E22-4F7F-B50E-14758305A4CA}" srcId="{53733865-533F-43B1-AB1D-3BD0C6B38E78}" destId="{8040D779-6500-4BDB-A300-8E721453975B}" srcOrd="0" destOrd="0" parTransId="{9C84C0A7-202B-43B5-9A89-3A06C5A9108B}" sibTransId="{04552A63-277F-4C7D-8F07-03D19FF3B347}"/>
    <dgm:cxn modelId="{7AED97E5-BF84-4675-9800-3CDBFF688DB9}" type="presOf" srcId="{E5406A6B-FCB7-4349-A253-B6E7F71D2B15}" destId="{134D863D-D604-421D-A096-81451CFCA7A7}" srcOrd="0" destOrd="0" presId="urn:microsoft.com/office/officeart/2005/8/layout/vList2"/>
    <dgm:cxn modelId="{097A19F4-88C1-436E-A096-342132EC31A6}" type="presOf" srcId="{53733865-533F-43B1-AB1D-3BD0C6B38E78}" destId="{B9AF3ACB-7889-4E34-B94F-70766B5BA7FC}" srcOrd="0" destOrd="0" presId="urn:microsoft.com/office/officeart/2005/8/layout/vList2"/>
    <dgm:cxn modelId="{25AAF1FC-BCA4-4274-8F1E-9D06F6933CD7}" srcId="{E5406A6B-FCB7-4349-A253-B6E7F71D2B15}" destId="{53733865-533F-43B1-AB1D-3BD0C6B38E78}" srcOrd="0" destOrd="0" parTransId="{EF3EF3D9-0821-4A15-8513-0275CC524354}" sibTransId="{ACB356F2-ECCD-4AC8-B6E9-5536B3CAAC98}"/>
    <dgm:cxn modelId="{5F332852-3662-428B-8CCA-EC4E36290190}" type="presParOf" srcId="{134D863D-D604-421D-A096-81451CFCA7A7}" destId="{B9AF3ACB-7889-4E34-B94F-70766B5BA7FC}" srcOrd="0" destOrd="0" presId="urn:microsoft.com/office/officeart/2005/8/layout/vList2"/>
    <dgm:cxn modelId="{0CE3FC56-CD9B-455F-A3F7-F3213141A2CA}" type="presParOf" srcId="{134D863D-D604-421D-A096-81451CFCA7A7}" destId="{7E1A3E9A-5B25-4F57-BD0B-834679E13727}" srcOrd="1" destOrd="0" presId="urn:microsoft.com/office/officeart/2005/8/layout/vList2"/>
  </dgm:cxnLst>
  <dgm:bg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549C356-3134-4780-843E-91D5AA9B38A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6658534E-EA9C-4C1B-BAA7-87F3DD2563B5}">
      <dgm:prSet/>
      <dgm:spPr/>
      <dgm:t>
        <a:bodyPr/>
        <a:lstStyle/>
        <a:p>
          <a:pPr rtl="0"/>
          <a:r>
            <a:rPr lang="sr-Latn-RS" b="1" i="0" dirty="0" smtClean="0">
              <a:latin typeface="Trebuchet MS" panose="020B0603020202020204" pitchFamily="34" charset="0"/>
            </a:rPr>
            <a:t>6. Kontrola stepena </a:t>
          </a:r>
          <a:r>
            <a:rPr lang="sr-Latn-RS" b="1" i="0" dirty="0" err="1" smtClean="0">
              <a:latin typeface="Trebuchet MS" panose="020B0603020202020204" pitchFamily="34" charset="0"/>
            </a:rPr>
            <a:t>izvršenosti</a:t>
          </a:r>
          <a:r>
            <a:rPr lang="sr-Latn-RS" b="1" i="0" dirty="0" smtClean="0">
              <a:latin typeface="Trebuchet MS" panose="020B0603020202020204" pitchFamily="34" charset="0"/>
            </a:rPr>
            <a:t> usluga pomoću senzora pritiska</a:t>
          </a:r>
          <a:endParaRPr lang="sr-Latn-RS" i="0" dirty="0">
            <a:latin typeface="Trebuchet MS" panose="020B0603020202020204" pitchFamily="34" charset="0"/>
          </a:endParaRPr>
        </a:p>
      </dgm:t>
    </dgm:pt>
    <dgm:pt modelId="{A4C49285-F256-4BD1-8548-AFFBA9AF4F2B}" type="parTrans" cxnId="{EA3C563F-EEA1-4D60-AD02-DA4125CF5405}">
      <dgm:prSet/>
      <dgm:spPr/>
      <dgm:t>
        <a:bodyPr/>
        <a:lstStyle/>
        <a:p>
          <a:endParaRPr lang="sr-Latn-RS"/>
        </a:p>
      </dgm:t>
    </dgm:pt>
    <dgm:pt modelId="{F6223CD1-DBE1-441D-A7AD-A71934CB2CD4}" type="sibTrans" cxnId="{EA3C563F-EEA1-4D60-AD02-DA4125CF5405}">
      <dgm:prSet/>
      <dgm:spPr/>
      <dgm:t>
        <a:bodyPr/>
        <a:lstStyle/>
        <a:p>
          <a:endParaRPr lang="sr-Latn-RS"/>
        </a:p>
      </dgm:t>
    </dgm:pt>
    <dgm:pt modelId="{F4F2FB62-164F-4C56-986F-DA71F073F7F9}" type="pres">
      <dgm:prSet presAssocID="{9549C356-3134-4780-843E-91D5AA9B38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2D691ACB-A4EF-4659-B4B2-B2BE3D0C600F}" type="pres">
      <dgm:prSet presAssocID="{6658534E-EA9C-4C1B-BAA7-87F3DD2563B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356663F3-06A4-4AAC-82B1-71D5534A2C51}" type="presOf" srcId="{9549C356-3134-4780-843E-91D5AA9B38A7}" destId="{F4F2FB62-164F-4C56-986F-DA71F073F7F9}" srcOrd="0" destOrd="0" presId="urn:microsoft.com/office/officeart/2005/8/layout/vList2"/>
    <dgm:cxn modelId="{BAD9185C-6434-4939-A3A3-682F6557C81B}" type="presOf" srcId="{6658534E-EA9C-4C1B-BAA7-87F3DD2563B5}" destId="{2D691ACB-A4EF-4659-B4B2-B2BE3D0C600F}" srcOrd="0" destOrd="0" presId="urn:microsoft.com/office/officeart/2005/8/layout/vList2"/>
    <dgm:cxn modelId="{EA3C563F-EEA1-4D60-AD02-DA4125CF5405}" srcId="{9549C356-3134-4780-843E-91D5AA9B38A7}" destId="{6658534E-EA9C-4C1B-BAA7-87F3DD2563B5}" srcOrd="0" destOrd="0" parTransId="{A4C49285-F256-4BD1-8548-AFFBA9AF4F2B}" sibTransId="{F6223CD1-DBE1-441D-A7AD-A71934CB2CD4}"/>
    <dgm:cxn modelId="{62817AB1-8B08-4734-9972-78475529FB06}" type="presParOf" srcId="{F4F2FB62-164F-4C56-986F-DA71F073F7F9}" destId="{2D691ACB-A4EF-4659-B4B2-B2BE3D0C60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7EC506-115A-4FFC-B1A7-A7E2B7D21B02}" type="doc">
      <dgm:prSet loTypeId="urn:microsoft.com/office/officeart/2005/8/layout/vList2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sr-Latn-CS"/>
        </a:p>
      </dgm:t>
    </dgm:pt>
    <dgm:pt modelId="{4C00E5B7-3F69-4654-A1AE-86EEE84C329D}">
      <dgm:prSet phldrT="[Text]"/>
      <dgm:spPr/>
      <dgm:t>
        <a:bodyPr/>
        <a:lstStyle/>
        <a:p>
          <a:r>
            <a:rPr lang="sr-Latn-CS" dirty="0" smtClean="0"/>
            <a:t>JKP Mediana Niš – sektori:</a:t>
          </a:r>
          <a:endParaRPr lang="sr-Latn-CS" dirty="0"/>
        </a:p>
      </dgm:t>
    </dgm:pt>
    <dgm:pt modelId="{A6F125EA-C67A-470B-8AC3-66A2AD10DE40}" type="parTrans" cxnId="{0AF71EB0-75F2-4FA6-B594-A6D08D70C526}">
      <dgm:prSet/>
      <dgm:spPr/>
      <dgm:t>
        <a:bodyPr/>
        <a:lstStyle/>
        <a:p>
          <a:endParaRPr lang="sr-Latn-CS"/>
        </a:p>
      </dgm:t>
    </dgm:pt>
    <dgm:pt modelId="{FE84E65F-3B7F-479B-BD29-A874685C1AE4}" type="sibTrans" cxnId="{0AF71EB0-75F2-4FA6-B594-A6D08D70C526}">
      <dgm:prSet/>
      <dgm:spPr/>
      <dgm:t>
        <a:bodyPr/>
        <a:lstStyle/>
        <a:p>
          <a:endParaRPr lang="sr-Latn-CS"/>
        </a:p>
      </dgm:t>
    </dgm:pt>
    <dgm:pt modelId="{28E6D9AC-08B5-4077-9BAE-5572161CC7DE}">
      <dgm:prSet phldrT="[Text]"/>
      <dgm:spPr/>
      <dgm:t>
        <a:bodyPr/>
        <a:lstStyle/>
        <a:p>
          <a:r>
            <a:rPr lang="sr-Latn-CS" b="1" dirty="0" smtClean="0"/>
            <a:t>Upravljanje otpadom</a:t>
          </a:r>
          <a:endParaRPr lang="sr-Latn-CS" b="1" dirty="0"/>
        </a:p>
      </dgm:t>
    </dgm:pt>
    <dgm:pt modelId="{85A8D5A7-A45F-4F4C-8D8E-0D2314B06AF8}" type="parTrans" cxnId="{6495F233-9E25-4A23-AD92-5A2FF301703E}">
      <dgm:prSet/>
      <dgm:spPr/>
      <dgm:t>
        <a:bodyPr/>
        <a:lstStyle/>
        <a:p>
          <a:endParaRPr lang="sr-Latn-CS"/>
        </a:p>
      </dgm:t>
    </dgm:pt>
    <dgm:pt modelId="{BE612D27-18D2-4390-A479-6680073166FD}" type="sibTrans" cxnId="{6495F233-9E25-4A23-AD92-5A2FF301703E}">
      <dgm:prSet/>
      <dgm:spPr/>
      <dgm:t>
        <a:bodyPr/>
        <a:lstStyle/>
        <a:p>
          <a:endParaRPr lang="sr-Latn-CS"/>
        </a:p>
      </dgm:t>
    </dgm:pt>
    <dgm:pt modelId="{1D94A729-FCFA-4901-83F3-E3E0FB57205F}">
      <dgm:prSet phldrT="[Text]"/>
      <dgm:spPr/>
      <dgm:t>
        <a:bodyPr/>
        <a:lstStyle/>
        <a:p>
          <a:r>
            <a:rPr lang="sr-Latn-CS" dirty="0" smtClean="0"/>
            <a:t>Održavanje higijene</a:t>
          </a:r>
          <a:endParaRPr lang="sr-Latn-CS" dirty="0"/>
        </a:p>
      </dgm:t>
    </dgm:pt>
    <dgm:pt modelId="{F9973F79-526D-4DCD-A43F-FC5FD12794E5}" type="parTrans" cxnId="{4FA85C5B-E164-49A3-92E9-D07AB22FA2D6}">
      <dgm:prSet/>
      <dgm:spPr/>
      <dgm:t>
        <a:bodyPr/>
        <a:lstStyle/>
        <a:p>
          <a:endParaRPr lang="sr-Latn-CS"/>
        </a:p>
      </dgm:t>
    </dgm:pt>
    <dgm:pt modelId="{E5DA8F68-862E-41E6-B2C6-B7D3889C79D5}" type="sibTrans" cxnId="{4FA85C5B-E164-49A3-92E9-D07AB22FA2D6}">
      <dgm:prSet/>
      <dgm:spPr/>
      <dgm:t>
        <a:bodyPr/>
        <a:lstStyle/>
        <a:p>
          <a:endParaRPr lang="sr-Latn-CS"/>
        </a:p>
      </dgm:t>
    </dgm:pt>
    <dgm:pt modelId="{165C18A6-C8CD-4176-9C30-D564323F6B1F}" type="pres">
      <dgm:prSet presAssocID="{6B7EC506-115A-4FFC-B1A7-A7E2B7D21B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CS"/>
        </a:p>
      </dgm:t>
    </dgm:pt>
    <dgm:pt modelId="{B521C856-9092-4360-AD70-CE18A2B66368}" type="pres">
      <dgm:prSet presAssocID="{4C00E5B7-3F69-4654-A1AE-86EEE84C329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22995917-5C3C-4AB6-80C0-82462CC72BED}" type="pres">
      <dgm:prSet presAssocID="{4C00E5B7-3F69-4654-A1AE-86EEE84C329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sr-Latn-CS"/>
        </a:p>
      </dgm:t>
    </dgm:pt>
  </dgm:ptLst>
  <dgm:cxnLst>
    <dgm:cxn modelId="{ABCF016F-DC68-4189-BD28-DE7A8C569C8A}" type="presOf" srcId="{4C00E5B7-3F69-4654-A1AE-86EEE84C329D}" destId="{B521C856-9092-4360-AD70-CE18A2B66368}" srcOrd="0" destOrd="0" presId="urn:microsoft.com/office/officeart/2005/8/layout/vList2"/>
    <dgm:cxn modelId="{9F02D276-6C8F-4870-90CB-2B87A7C3E515}" type="presOf" srcId="{28E6D9AC-08B5-4077-9BAE-5572161CC7DE}" destId="{22995917-5C3C-4AB6-80C0-82462CC72BED}" srcOrd="0" destOrd="0" presId="urn:microsoft.com/office/officeart/2005/8/layout/vList2"/>
    <dgm:cxn modelId="{23CB4AA7-3825-4DBA-9738-F22C5BEFBD25}" type="presOf" srcId="{6B7EC506-115A-4FFC-B1A7-A7E2B7D21B02}" destId="{165C18A6-C8CD-4176-9C30-D564323F6B1F}" srcOrd="0" destOrd="0" presId="urn:microsoft.com/office/officeart/2005/8/layout/vList2"/>
    <dgm:cxn modelId="{0AF71EB0-75F2-4FA6-B594-A6D08D70C526}" srcId="{6B7EC506-115A-4FFC-B1A7-A7E2B7D21B02}" destId="{4C00E5B7-3F69-4654-A1AE-86EEE84C329D}" srcOrd="0" destOrd="0" parTransId="{A6F125EA-C67A-470B-8AC3-66A2AD10DE40}" sibTransId="{FE84E65F-3B7F-479B-BD29-A874685C1AE4}"/>
    <dgm:cxn modelId="{6495F233-9E25-4A23-AD92-5A2FF301703E}" srcId="{4C00E5B7-3F69-4654-A1AE-86EEE84C329D}" destId="{28E6D9AC-08B5-4077-9BAE-5572161CC7DE}" srcOrd="0" destOrd="0" parTransId="{85A8D5A7-A45F-4F4C-8D8E-0D2314B06AF8}" sibTransId="{BE612D27-18D2-4390-A479-6680073166FD}"/>
    <dgm:cxn modelId="{88650615-0849-41D6-AAF0-379576F62395}" type="presOf" srcId="{1D94A729-FCFA-4901-83F3-E3E0FB57205F}" destId="{22995917-5C3C-4AB6-80C0-82462CC72BED}" srcOrd="0" destOrd="1" presId="urn:microsoft.com/office/officeart/2005/8/layout/vList2"/>
    <dgm:cxn modelId="{4FA85C5B-E164-49A3-92E9-D07AB22FA2D6}" srcId="{4C00E5B7-3F69-4654-A1AE-86EEE84C329D}" destId="{1D94A729-FCFA-4901-83F3-E3E0FB57205F}" srcOrd="1" destOrd="0" parTransId="{F9973F79-526D-4DCD-A43F-FC5FD12794E5}" sibTransId="{E5DA8F68-862E-41E6-B2C6-B7D3889C79D5}"/>
    <dgm:cxn modelId="{66F2D863-A519-4392-AE97-00F974F88544}" type="presParOf" srcId="{165C18A6-C8CD-4176-9C30-D564323F6B1F}" destId="{B521C856-9092-4360-AD70-CE18A2B66368}" srcOrd="0" destOrd="0" presId="urn:microsoft.com/office/officeart/2005/8/layout/vList2"/>
    <dgm:cxn modelId="{1BD8B00A-4130-43BE-A730-E8EBF2C0F516}" type="presParOf" srcId="{165C18A6-C8CD-4176-9C30-D564323F6B1F}" destId="{22995917-5C3C-4AB6-80C0-82462CC72BE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4EAB9D1-B138-4A0C-9509-14D273653166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0A7DA46F-B469-43D5-972D-8C3589BECA30}">
      <dgm:prSet/>
      <dgm:spPr/>
      <dgm:t>
        <a:bodyPr/>
        <a:lstStyle/>
        <a:p>
          <a:pPr rtl="0"/>
          <a:r>
            <a:rPr lang="sr-Latn-RS" dirty="0" smtClean="0"/>
            <a:t>Korišćenje naprednih alata sistema MobTrack:24</a:t>
          </a:r>
          <a:endParaRPr lang="sr-Latn-RS" dirty="0"/>
        </a:p>
      </dgm:t>
    </dgm:pt>
    <dgm:pt modelId="{63F7B5EB-0FA2-4F30-A4F2-6BC521B36ECA}" type="parTrans" cxnId="{9384AF3E-9A3C-4766-84E8-CAD54139389E}">
      <dgm:prSet/>
      <dgm:spPr/>
      <dgm:t>
        <a:bodyPr/>
        <a:lstStyle/>
        <a:p>
          <a:endParaRPr lang="sr-Latn-RS"/>
        </a:p>
      </dgm:t>
    </dgm:pt>
    <dgm:pt modelId="{A2CE25E9-03FD-4008-88E1-B4C35C1FB487}" type="sibTrans" cxnId="{9384AF3E-9A3C-4766-84E8-CAD54139389E}">
      <dgm:prSet/>
      <dgm:spPr/>
      <dgm:t>
        <a:bodyPr/>
        <a:lstStyle/>
        <a:p>
          <a:endParaRPr lang="sr-Latn-RS"/>
        </a:p>
      </dgm:t>
    </dgm:pt>
    <dgm:pt modelId="{F99AA780-89FB-4E84-9576-67A4A94A7C2C}">
      <dgm:prSet/>
      <dgm:spPr/>
      <dgm:t>
        <a:bodyPr/>
        <a:lstStyle/>
        <a:p>
          <a:pPr rtl="0"/>
          <a:r>
            <a:rPr lang="sr-Latn-RS" dirty="0" smtClean="0"/>
            <a:t>Zaključak - kontrola stepena </a:t>
          </a:r>
          <a:r>
            <a:rPr lang="sr-Latn-RS" dirty="0" err="1" smtClean="0"/>
            <a:t>izvršenosti</a:t>
          </a:r>
          <a:r>
            <a:rPr lang="sr-Latn-RS" dirty="0" smtClean="0"/>
            <a:t> usluga na delu voznog parka</a:t>
          </a:r>
          <a:endParaRPr lang="sr-Latn-RS" dirty="0"/>
        </a:p>
      </dgm:t>
    </dgm:pt>
    <dgm:pt modelId="{0CDB7EDB-3442-4A5A-B567-3717850D694F}" type="parTrans" cxnId="{DA3D3471-3AC1-4C2C-B78F-DF5547AEC98F}">
      <dgm:prSet/>
      <dgm:spPr/>
      <dgm:t>
        <a:bodyPr/>
        <a:lstStyle/>
        <a:p>
          <a:endParaRPr lang="sr-Latn-RS"/>
        </a:p>
      </dgm:t>
    </dgm:pt>
    <dgm:pt modelId="{5836A78E-1B29-4306-A696-734D8084A151}" type="sibTrans" cxnId="{DA3D3471-3AC1-4C2C-B78F-DF5547AEC98F}">
      <dgm:prSet/>
      <dgm:spPr/>
      <dgm:t>
        <a:bodyPr/>
        <a:lstStyle/>
        <a:p>
          <a:endParaRPr lang="sr-Latn-RS"/>
        </a:p>
      </dgm:t>
    </dgm:pt>
    <dgm:pt modelId="{FFDEADB2-563E-4C60-81D5-42676D07AD37}" type="pres">
      <dgm:prSet presAssocID="{A4EAB9D1-B138-4A0C-9509-14D2736531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EA3D396D-8DFE-4F4E-81B6-7805B55A1CF5}" type="pres">
      <dgm:prSet presAssocID="{0A7DA46F-B469-43D5-972D-8C3589BECA3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3675144E-1E72-4D9A-B0FE-73750FA71B2E}" type="pres">
      <dgm:prSet presAssocID="{A2CE25E9-03FD-4008-88E1-B4C35C1FB487}" presName="spacer" presStyleCnt="0"/>
      <dgm:spPr/>
      <dgm:t>
        <a:bodyPr/>
        <a:lstStyle/>
        <a:p>
          <a:endParaRPr lang="sr-Latn-RS"/>
        </a:p>
      </dgm:t>
    </dgm:pt>
    <dgm:pt modelId="{D13D61F4-FBC6-4614-BC7B-8A512176EBEF}" type="pres">
      <dgm:prSet presAssocID="{F99AA780-89FB-4E84-9576-67A4A94A7C2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FE0E21F5-BE4A-486B-9C3E-2AF499C6E20C}" type="presOf" srcId="{0A7DA46F-B469-43D5-972D-8C3589BECA30}" destId="{EA3D396D-8DFE-4F4E-81B6-7805B55A1CF5}" srcOrd="0" destOrd="0" presId="urn:microsoft.com/office/officeart/2005/8/layout/vList2"/>
    <dgm:cxn modelId="{A1119E1C-E424-4890-8B32-069F8D13E6C0}" type="presOf" srcId="{A4EAB9D1-B138-4A0C-9509-14D273653166}" destId="{FFDEADB2-563E-4C60-81D5-42676D07AD37}" srcOrd="0" destOrd="0" presId="urn:microsoft.com/office/officeart/2005/8/layout/vList2"/>
    <dgm:cxn modelId="{5EE373CD-CEEF-4EB9-B184-27720894743B}" type="presOf" srcId="{F99AA780-89FB-4E84-9576-67A4A94A7C2C}" destId="{D13D61F4-FBC6-4614-BC7B-8A512176EBEF}" srcOrd="0" destOrd="0" presId="urn:microsoft.com/office/officeart/2005/8/layout/vList2"/>
    <dgm:cxn modelId="{DA3D3471-3AC1-4C2C-B78F-DF5547AEC98F}" srcId="{A4EAB9D1-B138-4A0C-9509-14D273653166}" destId="{F99AA780-89FB-4E84-9576-67A4A94A7C2C}" srcOrd="1" destOrd="0" parTransId="{0CDB7EDB-3442-4A5A-B567-3717850D694F}" sibTransId="{5836A78E-1B29-4306-A696-734D8084A151}"/>
    <dgm:cxn modelId="{9384AF3E-9A3C-4766-84E8-CAD54139389E}" srcId="{A4EAB9D1-B138-4A0C-9509-14D273653166}" destId="{0A7DA46F-B469-43D5-972D-8C3589BECA30}" srcOrd="0" destOrd="0" parTransId="{63F7B5EB-0FA2-4F30-A4F2-6BC521B36ECA}" sibTransId="{A2CE25E9-03FD-4008-88E1-B4C35C1FB487}"/>
    <dgm:cxn modelId="{7F0FD94D-F560-4C03-ACA0-3FC9D7FE2852}" type="presParOf" srcId="{FFDEADB2-563E-4C60-81D5-42676D07AD37}" destId="{EA3D396D-8DFE-4F4E-81B6-7805B55A1CF5}" srcOrd="0" destOrd="0" presId="urn:microsoft.com/office/officeart/2005/8/layout/vList2"/>
    <dgm:cxn modelId="{12A77889-CFA1-4463-AF5F-B593F82ECF02}" type="presParOf" srcId="{FFDEADB2-563E-4C60-81D5-42676D07AD37}" destId="{3675144E-1E72-4D9A-B0FE-73750FA71B2E}" srcOrd="1" destOrd="0" presId="urn:microsoft.com/office/officeart/2005/8/layout/vList2"/>
    <dgm:cxn modelId="{BE26A49B-D748-4DD0-8142-74D5E6CADA8F}" type="presParOf" srcId="{FFDEADB2-563E-4C60-81D5-42676D07AD37}" destId="{D13D61F4-FBC6-4614-BC7B-8A512176EBE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E5406A6B-FCB7-4349-A253-B6E7F71D2B15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53733865-533F-43B1-AB1D-3BD0C6B38E78}">
      <dgm:prSet/>
      <dgm:spPr/>
      <dgm:t>
        <a:bodyPr/>
        <a:lstStyle/>
        <a:p>
          <a:pPr rtl="0"/>
          <a:r>
            <a:rPr lang="en-US" i="0" dirty="0" smtClean="0">
              <a:latin typeface="Trebuchet MS" panose="020B0603020202020204" pitchFamily="34" charset="0"/>
            </a:rPr>
            <a:t>Na </a:t>
          </a:r>
          <a:r>
            <a:rPr lang="en-US" i="0" dirty="0" err="1" smtClean="0">
              <a:latin typeface="Trebuchet MS" panose="020B0603020202020204" pitchFamily="34" charset="0"/>
            </a:rPr>
            <a:t>prikazanoj</a:t>
          </a:r>
          <a:r>
            <a:rPr lang="en-US" i="0" dirty="0" smtClean="0">
              <a:latin typeface="Trebuchet MS" panose="020B0603020202020204" pitchFamily="34" charset="0"/>
            </a:rPr>
            <a:t> </a:t>
          </a:r>
          <a:r>
            <a:rPr lang="en-US" i="0" dirty="0" err="1" smtClean="0">
              <a:latin typeface="Trebuchet MS" panose="020B0603020202020204" pitchFamily="34" charset="0"/>
            </a:rPr>
            <a:t>slici</a:t>
          </a:r>
          <a:r>
            <a:rPr lang="en-US" i="0" dirty="0" smtClean="0">
              <a:latin typeface="Trebuchet MS" panose="020B0603020202020204" pitchFamily="34" charset="0"/>
            </a:rPr>
            <a:t> </a:t>
          </a:r>
          <a:r>
            <a:rPr lang="en-US" i="0" dirty="0" err="1" smtClean="0">
              <a:latin typeface="Trebuchet MS" panose="020B0603020202020204" pitchFamily="34" charset="0"/>
            </a:rPr>
            <a:t>sa</a:t>
          </a:r>
          <a:r>
            <a:rPr lang="en-US" i="0" dirty="0" smtClean="0">
              <a:latin typeface="Trebuchet MS" panose="020B0603020202020204" pitchFamily="34" charset="0"/>
            </a:rPr>
            <a:t> </a:t>
          </a:r>
          <a:r>
            <a:rPr lang="en-US" i="0" dirty="0" err="1" smtClean="0">
              <a:latin typeface="Trebuchet MS" panose="020B0603020202020204" pitchFamily="34" charset="0"/>
            </a:rPr>
            <a:t>leve</a:t>
          </a:r>
          <a:r>
            <a:rPr lang="en-US" i="0" dirty="0" smtClean="0">
              <a:latin typeface="Trebuchet MS" panose="020B0603020202020204" pitchFamily="34" charset="0"/>
            </a:rPr>
            <a:t> </a:t>
          </a:r>
          <a:r>
            <a:rPr lang="en-US" i="0" dirty="0" err="1" smtClean="0">
              <a:latin typeface="Trebuchet MS" panose="020B0603020202020204" pitchFamily="34" charset="0"/>
            </a:rPr>
            <a:t>strane</a:t>
          </a:r>
          <a:r>
            <a:rPr lang="en-US" i="0" dirty="0" smtClean="0">
              <a:latin typeface="Trebuchet MS" panose="020B0603020202020204" pitchFamily="34" charset="0"/>
            </a:rPr>
            <a:t> </a:t>
          </a:r>
          <a:r>
            <a:rPr lang="en-US" i="0" dirty="0" err="1" smtClean="0">
              <a:latin typeface="Trebuchet MS" panose="020B0603020202020204" pitchFamily="34" charset="0"/>
            </a:rPr>
            <a:t>vidimo</a:t>
          </a:r>
          <a:r>
            <a:rPr lang="en-US" i="0" dirty="0" smtClean="0">
              <a:latin typeface="Trebuchet MS" panose="020B0603020202020204" pitchFamily="34" charset="0"/>
            </a:rPr>
            <a:t> </a:t>
          </a:r>
          <a:r>
            <a:rPr lang="en-US" i="0" dirty="0" err="1" smtClean="0">
              <a:latin typeface="Trebuchet MS" panose="020B0603020202020204" pitchFamily="34" charset="0"/>
            </a:rPr>
            <a:t>dijagram</a:t>
          </a:r>
          <a:r>
            <a:rPr lang="en-US" i="0" dirty="0" smtClean="0">
              <a:latin typeface="Trebuchet MS" panose="020B0603020202020204" pitchFamily="34" charset="0"/>
            </a:rPr>
            <a:t> </a:t>
          </a:r>
          <a:r>
            <a:rPr lang="en-US" i="0" dirty="0" err="1" smtClean="0">
              <a:latin typeface="Trebuchet MS" panose="020B0603020202020204" pitchFamily="34" charset="0"/>
            </a:rPr>
            <a:t>senzore</a:t>
          </a:r>
          <a:r>
            <a:rPr lang="en-US" i="0" dirty="0" smtClean="0">
              <a:latin typeface="Trebuchet MS" panose="020B0603020202020204" pitchFamily="34" charset="0"/>
            </a:rPr>
            <a:t> </a:t>
          </a:r>
          <a:r>
            <a:rPr lang="en-US" i="0" dirty="0" err="1" smtClean="0">
              <a:latin typeface="Trebuchet MS" panose="020B0603020202020204" pitchFamily="34" charset="0"/>
            </a:rPr>
            <a:t>pritiska</a:t>
          </a:r>
          <a:r>
            <a:rPr lang="en-US" i="0" dirty="0" smtClean="0">
              <a:latin typeface="Trebuchet MS" panose="020B0603020202020204" pitchFamily="34" charset="0"/>
            </a:rPr>
            <a:t> </a:t>
          </a:r>
          <a:r>
            <a:rPr lang="en-US" i="0" dirty="0" err="1" smtClean="0">
              <a:latin typeface="Trebuchet MS" panose="020B0603020202020204" pitchFamily="34" charset="0"/>
            </a:rPr>
            <a:t>ulja</a:t>
          </a:r>
          <a:r>
            <a:rPr lang="en-US" i="0" dirty="0" smtClean="0">
              <a:latin typeface="Trebuchet MS" panose="020B0603020202020204" pitchFamily="34" charset="0"/>
            </a:rPr>
            <a:t> </a:t>
          </a:r>
          <a:r>
            <a:rPr lang="en-US" i="0" dirty="0" err="1" smtClean="0">
              <a:latin typeface="Trebuchet MS" panose="020B0603020202020204" pitchFamily="34" charset="0"/>
            </a:rPr>
            <a:t>pomo</a:t>
          </a:r>
          <a:r>
            <a:rPr lang="sr-Latn-RS" i="0" dirty="0" smtClean="0">
              <a:latin typeface="Trebuchet MS" panose="020B0603020202020204" pitchFamily="34" charset="0"/>
            </a:rPr>
            <a:t>ću kog potvrđujemo vršenje usluge odvoza otpada na lokaciji i sa desne strane prikaz na mapi, na kojoj je lokaciji izvršena usluga i iz koliko posuda.</a:t>
          </a:r>
          <a:endParaRPr lang="sr-Latn-RS" i="0" dirty="0">
            <a:latin typeface="Trebuchet MS" panose="020B0603020202020204" pitchFamily="34" charset="0"/>
          </a:endParaRPr>
        </a:p>
      </dgm:t>
    </dgm:pt>
    <dgm:pt modelId="{EF3EF3D9-0821-4A15-8513-0275CC524354}" type="parTrans" cxnId="{25AAF1FC-BCA4-4274-8F1E-9D06F6933CD7}">
      <dgm:prSet/>
      <dgm:spPr/>
      <dgm:t>
        <a:bodyPr/>
        <a:lstStyle/>
        <a:p>
          <a:endParaRPr lang="sr-Latn-RS"/>
        </a:p>
      </dgm:t>
    </dgm:pt>
    <dgm:pt modelId="{ACB356F2-ECCD-4AC8-B6E9-5536B3CAAC98}" type="sibTrans" cxnId="{25AAF1FC-BCA4-4274-8F1E-9D06F6933CD7}">
      <dgm:prSet/>
      <dgm:spPr/>
      <dgm:t>
        <a:bodyPr/>
        <a:lstStyle/>
        <a:p>
          <a:endParaRPr lang="sr-Latn-RS"/>
        </a:p>
      </dgm:t>
    </dgm:pt>
    <dgm:pt modelId="{134D863D-D604-421D-A096-81451CFCA7A7}" type="pres">
      <dgm:prSet presAssocID="{E5406A6B-FCB7-4349-A253-B6E7F71D2B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B9AF3ACB-7889-4E34-B94F-70766B5BA7FC}" type="pres">
      <dgm:prSet presAssocID="{53733865-533F-43B1-AB1D-3BD0C6B38E7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23EEAD7A-10E2-4136-9615-367709DC8340}" type="presOf" srcId="{E5406A6B-FCB7-4349-A253-B6E7F71D2B15}" destId="{134D863D-D604-421D-A096-81451CFCA7A7}" srcOrd="0" destOrd="0" presId="urn:microsoft.com/office/officeart/2005/8/layout/vList2"/>
    <dgm:cxn modelId="{25AAF1FC-BCA4-4274-8F1E-9D06F6933CD7}" srcId="{E5406A6B-FCB7-4349-A253-B6E7F71D2B15}" destId="{53733865-533F-43B1-AB1D-3BD0C6B38E78}" srcOrd="0" destOrd="0" parTransId="{EF3EF3D9-0821-4A15-8513-0275CC524354}" sibTransId="{ACB356F2-ECCD-4AC8-B6E9-5536B3CAAC98}"/>
    <dgm:cxn modelId="{4C9E94E7-A020-4392-82E9-6CB3A6E0AC2A}" type="presOf" srcId="{53733865-533F-43B1-AB1D-3BD0C6B38E78}" destId="{B9AF3ACB-7889-4E34-B94F-70766B5BA7FC}" srcOrd="0" destOrd="0" presId="urn:microsoft.com/office/officeart/2005/8/layout/vList2"/>
    <dgm:cxn modelId="{99579BB7-16CE-43F2-9F78-E55A287623C9}" type="presParOf" srcId="{134D863D-D604-421D-A096-81451CFCA7A7}" destId="{B9AF3ACB-7889-4E34-B94F-70766B5BA7F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E5406A6B-FCB7-4349-A253-B6E7F71D2B15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53733865-533F-43B1-AB1D-3BD0C6B38E78}">
      <dgm:prSet/>
      <dgm:spPr/>
      <dgm:t>
        <a:bodyPr/>
        <a:lstStyle/>
        <a:p>
          <a:pPr rtl="0"/>
          <a:r>
            <a:rPr lang="sr-Latn-RS" i="0" dirty="0" smtClean="0">
              <a:latin typeface="Trebuchet MS" panose="020B0603020202020204" pitchFamily="34" charset="0"/>
            </a:rPr>
            <a:t>Ovakvim načinom kontrole isključena je mogućnost loše navike vozača da pojedine radne zadatke potpisuju kao izvršene, dok je u realnosti na terenu sasvim </a:t>
          </a:r>
          <a:r>
            <a:rPr lang="sr-Latn-RS" i="0" dirty="0" err="1" smtClean="0">
              <a:latin typeface="Trebuchet MS" panose="020B0603020202020204" pitchFamily="34" charset="0"/>
            </a:rPr>
            <a:t>drugčija</a:t>
          </a:r>
          <a:r>
            <a:rPr lang="sr-Latn-RS" i="0" dirty="0" smtClean="0">
              <a:latin typeface="Trebuchet MS" panose="020B0603020202020204" pitchFamily="34" charset="0"/>
            </a:rPr>
            <a:t> slika.</a:t>
          </a:r>
          <a:endParaRPr lang="sr-Latn-RS" i="0" dirty="0">
            <a:latin typeface="Trebuchet MS" panose="020B0603020202020204" pitchFamily="34" charset="0"/>
          </a:endParaRPr>
        </a:p>
      </dgm:t>
    </dgm:pt>
    <dgm:pt modelId="{EF3EF3D9-0821-4A15-8513-0275CC524354}" type="parTrans" cxnId="{25AAF1FC-BCA4-4274-8F1E-9D06F6933CD7}">
      <dgm:prSet/>
      <dgm:spPr/>
      <dgm:t>
        <a:bodyPr/>
        <a:lstStyle/>
        <a:p>
          <a:endParaRPr lang="sr-Latn-RS"/>
        </a:p>
      </dgm:t>
    </dgm:pt>
    <dgm:pt modelId="{ACB356F2-ECCD-4AC8-B6E9-5536B3CAAC98}" type="sibTrans" cxnId="{25AAF1FC-BCA4-4274-8F1E-9D06F6933CD7}">
      <dgm:prSet/>
      <dgm:spPr/>
      <dgm:t>
        <a:bodyPr/>
        <a:lstStyle/>
        <a:p>
          <a:endParaRPr lang="sr-Latn-RS"/>
        </a:p>
      </dgm:t>
    </dgm:pt>
    <dgm:pt modelId="{134D863D-D604-421D-A096-81451CFCA7A7}" type="pres">
      <dgm:prSet presAssocID="{E5406A6B-FCB7-4349-A253-B6E7F71D2B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B9AF3ACB-7889-4E34-B94F-70766B5BA7FC}" type="pres">
      <dgm:prSet presAssocID="{53733865-533F-43B1-AB1D-3BD0C6B38E7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87809532-5E1E-41F6-AC7E-1B7FBBBF7CE0}" type="presOf" srcId="{53733865-533F-43B1-AB1D-3BD0C6B38E78}" destId="{B9AF3ACB-7889-4E34-B94F-70766B5BA7FC}" srcOrd="0" destOrd="0" presId="urn:microsoft.com/office/officeart/2005/8/layout/vList2"/>
    <dgm:cxn modelId="{39844BEC-37C5-4F57-9D9A-06A67DF0AE15}" type="presOf" srcId="{E5406A6B-FCB7-4349-A253-B6E7F71D2B15}" destId="{134D863D-D604-421D-A096-81451CFCA7A7}" srcOrd="0" destOrd="0" presId="urn:microsoft.com/office/officeart/2005/8/layout/vList2"/>
    <dgm:cxn modelId="{25AAF1FC-BCA4-4274-8F1E-9D06F6933CD7}" srcId="{E5406A6B-FCB7-4349-A253-B6E7F71D2B15}" destId="{53733865-533F-43B1-AB1D-3BD0C6B38E78}" srcOrd="0" destOrd="0" parTransId="{EF3EF3D9-0821-4A15-8513-0275CC524354}" sibTransId="{ACB356F2-ECCD-4AC8-B6E9-5536B3CAAC98}"/>
    <dgm:cxn modelId="{0CFCD898-5474-455C-8881-C71EF5FF5CFE}" type="presParOf" srcId="{134D863D-D604-421D-A096-81451CFCA7A7}" destId="{B9AF3ACB-7889-4E34-B94F-70766B5BA7F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9549C356-3134-4780-843E-91D5AA9B38A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6658534E-EA9C-4C1B-BAA7-87F3DD2563B5}">
      <dgm:prSet/>
      <dgm:spPr/>
      <dgm:t>
        <a:bodyPr/>
        <a:lstStyle/>
        <a:p>
          <a:pPr rtl="0"/>
          <a:r>
            <a:rPr lang="sr-Latn-RS" b="1" i="0" dirty="0" smtClean="0">
              <a:latin typeface="Trebuchet MS" panose="020B0603020202020204" pitchFamily="34" charset="0"/>
            </a:rPr>
            <a:t>7. Kontrola promena stanja broja kontejnera pomoću senzora pritiska</a:t>
          </a:r>
          <a:endParaRPr lang="sr-Latn-RS" i="0" dirty="0">
            <a:latin typeface="Trebuchet MS" panose="020B0603020202020204" pitchFamily="34" charset="0"/>
          </a:endParaRPr>
        </a:p>
      </dgm:t>
    </dgm:pt>
    <dgm:pt modelId="{A4C49285-F256-4BD1-8548-AFFBA9AF4F2B}" type="parTrans" cxnId="{EA3C563F-EEA1-4D60-AD02-DA4125CF5405}">
      <dgm:prSet/>
      <dgm:spPr/>
      <dgm:t>
        <a:bodyPr/>
        <a:lstStyle/>
        <a:p>
          <a:endParaRPr lang="sr-Latn-RS"/>
        </a:p>
      </dgm:t>
    </dgm:pt>
    <dgm:pt modelId="{F6223CD1-DBE1-441D-A7AD-A71934CB2CD4}" type="sibTrans" cxnId="{EA3C563F-EEA1-4D60-AD02-DA4125CF5405}">
      <dgm:prSet/>
      <dgm:spPr/>
      <dgm:t>
        <a:bodyPr/>
        <a:lstStyle/>
        <a:p>
          <a:endParaRPr lang="sr-Latn-RS"/>
        </a:p>
      </dgm:t>
    </dgm:pt>
    <dgm:pt modelId="{F4F2FB62-164F-4C56-986F-DA71F073F7F9}" type="pres">
      <dgm:prSet presAssocID="{9549C356-3134-4780-843E-91D5AA9B38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2D691ACB-A4EF-4659-B4B2-B2BE3D0C600F}" type="pres">
      <dgm:prSet presAssocID="{6658534E-EA9C-4C1B-BAA7-87F3DD2563B5}" presName="parentText" presStyleLbl="node1" presStyleIdx="0" presStyleCnt="1" custLinFactNeighborX="-1891" custLinFactNeighborY="0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E5BECB10-00B3-4DA1-8501-814CFEE643B4}" type="presOf" srcId="{6658534E-EA9C-4C1B-BAA7-87F3DD2563B5}" destId="{2D691ACB-A4EF-4659-B4B2-B2BE3D0C600F}" srcOrd="0" destOrd="0" presId="urn:microsoft.com/office/officeart/2005/8/layout/vList2"/>
    <dgm:cxn modelId="{9C9D0A82-297E-4BE1-BAA7-BB0B04A3B7D1}" type="presOf" srcId="{9549C356-3134-4780-843E-91D5AA9B38A7}" destId="{F4F2FB62-164F-4C56-986F-DA71F073F7F9}" srcOrd="0" destOrd="0" presId="urn:microsoft.com/office/officeart/2005/8/layout/vList2"/>
    <dgm:cxn modelId="{EA3C563F-EEA1-4D60-AD02-DA4125CF5405}" srcId="{9549C356-3134-4780-843E-91D5AA9B38A7}" destId="{6658534E-EA9C-4C1B-BAA7-87F3DD2563B5}" srcOrd="0" destOrd="0" parTransId="{A4C49285-F256-4BD1-8548-AFFBA9AF4F2B}" sibTransId="{F6223CD1-DBE1-441D-A7AD-A71934CB2CD4}"/>
    <dgm:cxn modelId="{88347D89-5438-4150-B96B-4DC8F03DB42A}" type="presParOf" srcId="{F4F2FB62-164F-4C56-986F-DA71F073F7F9}" destId="{2D691ACB-A4EF-4659-B4B2-B2BE3D0C60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A4EAB9D1-B138-4A0C-9509-14D273653166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0A7DA46F-B469-43D5-972D-8C3589BECA30}">
      <dgm:prSet/>
      <dgm:spPr/>
      <dgm:t>
        <a:bodyPr/>
        <a:lstStyle/>
        <a:p>
          <a:pPr rtl="0"/>
          <a:r>
            <a:rPr lang="sr-Latn-RS" dirty="0" smtClean="0"/>
            <a:t>Korišćenje naprednih alata sistema MobTrack:24</a:t>
          </a:r>
          <a:endParaRPr lang="sr-Latn-RS" dirty="0"/>
        </a:p>
      </dgm:t>
    </dgm:pt>
    <dgm:pt modelId="{63F7B5EB-0FA2-4F30-A4F2-6BC521B36ECA}" type="parTrans" cxnId="{9384AF3E-9A3C-4766-84E8-CAD54139389E}">
      <dgm:prSet/>
      <dgm:spPr/>
      <dgm:t>
        <a:bodyPr/>
        <a:lstStyle/>
        <a:p>
          <a:endParaRPr lang="sr-Latn-RS"/>
        </a:p>
      </dgm:t>
    </dgm:pt>
    <dgm:pt modelId="{A2CE25E9-03FD-4008-88E1-B4C35C1FB487}" type="sibTrans" cxnId="{9384AF3E-9A3C-4766-84E8-CAD54139389E}">
      <dgm:prSet/>
      <dgm:spPr/>
      <dgm:t>
        <a:bodyPr/>
        <a:lstStyle/>
        <a:p>
          <a:endParaRPr lang="sr-Latn-RS"/>
        </a:p>
      </dgm:t>
    </dgm:pt>
    <dgm:pt modelId="{F99AA780-89FB-4E84-9576-67A4A94A7C2C}">
      <dgm:prSet/>
      <dgm:spPr/>
      <dgm:t>
        <a:bodyPr/>
        <a:lstStyle/>
        <a:p>
          <a:pPr rtl="0"/>
          <a:r>
            <a:rPr lang="sr-Latn-RS" dirty="0" smtClean="0"/>
            <a:t>Zaključak - kontrola promena stanja broja kontejnera na delu voznog parka</a:t>
          </a:r>
        </a:p>
      </dgm:t>
    </dgm:pt>
    <dgm:pt modelId="{0CDB7EDB-3442-4A5A-B567-3717850D694F}" type="parTrans" cxnId="{DA3D3471-3AC1-4C2C-B78F-DF5547AEC98F}">
      <dgm:prSet/>
      <dgm:spPr/>
      <dgm:t>
        <a:bodyPr/>
        <a:lstStyle/>
        <a:p>
          <a:endParaRPr lang="sr-Latn-RS"/>
        </a:p>
      </dgm:t>
    </dgm:pt>
    <dgm:pt modelId="{5836A78E-1B29-4306-A696-734D8084A151}" type="sibTrans" cxnId="{DA3D3471-3AC1-4C2C-B78F-DF5547AEC98F}">
      <dgm:prSet/>
      <dgm:spPr/>
      <dgm:t>
        <a:bodyPr/>
        <a:lstStyle/>
        <a:p>
          <a:endParaRPr lang="sr-Latn-RS"/>
        </a:p>
      </dgm:t>
    </dgm:pt>
    <dgm:pt modelId="{FFDEADB2-563E-4C60-81D5-42676D07AD37}" type="pres">
      <dgm:prSet presAssocID="{A4EAB9D1-B138-4A0C-9509-14D2736531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EA3D396D-8DFE-4F4E-81B6-7805B55A1CF5}" type="pres">
      <dgm:prSet presAssocID="{0A7DA46F-B469-43D5-972D-8C3589BECA3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3675144E-1E72-4D9A-B0FE-73750FA71B2E}" type="pres">
      <dgm:prSet presAssocID="{A2CE25E9-03FD-4008-88E1-B4C35C1FB487}" presName="spacer" presStyleCnt="0"/>
      <dgm:spPr/>
      <dgm:t>
        <a:bodyPr/>
        <a:lstStyle/>
        <a:p>
          <a:endParaRPr lang="sr-Latn-RS"/>
        </a:p>
      </dgm:t>
    </dgm:pt>
    <dgm:pt modelId="{D13D61F4-FBC6-4614-BC7B-8A512176EBEF}" type="pres">
      <dgm:prSet presAssocID="{F99AA780-89FB-4E84-9576-67A4A94A7C2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DA3D3471-3AC1-4C2C-B78F-DF5547AEC98F}" srcId="{A4EAB9D1-B138-4A0C-9509-14D273653166}" destId="{F99AA780-89FB-4E84-9576-67A4A94A7C2C}" srcOrd="1" destOrd="0" parTransId="{0CDB7EDB-3442-4A5A-B567-3717850D694F}" sibTransId="{5836A78E-1B29-4306-A696-734D8084A151}"/>
    <dgm:cxn modelId="{9935DEBA-A820-4AC5-8C78-22DAEF8CBA2E}" type="presOf" srcId="{0A7DA46F-B469-43D5-972D-8C3589BECA30}" destId="{EA3D396D-8DFE-4F4E-81B6-7805B55A1CF5}" srcOrd="0" destOrd="0" presId="urn:microsoft.com/office/officeart/2005/8/layout/vList2"/>
    <dgm:cxn modelId="{9384AF3E-9A3C-4766-84E8-CAD54139389E}" srcId="{A4EAB9D1-B138-4A0C-9509-14D273653166}" destId="{0A7DA46F-B469-43D5-972D-8C3589BECA30}" srcOrd="0" destOrd="0" parTransId="{63F7B5EB-0FA2-4F30-A4F2-6BC521B36ECA}" sibTransId="{A2CE25E9-03FD-4008-88E1-B4C35C1FB487}"/>
    <dgm:cxn modelId="{D79ADF03-9B02-40AE-93FD-6AD62BF46765}" type="presOf" srcId="{F99AA780-89FB-4E84-9576-67A4A94A7C2C}" destId="{D13D61F4-FBC6-4614-BC7B-8A512176EBEF}" srcOrd="0" destOrd="0" presId="urn:microsoft.com/office/officeart/2005/8/layout/vList2"/>
    <dgm:cxn modelId="{3D3C3058-2EFB-468D-9D3B-98A8B5C3929E}" type="presOf" srcId="{A4EAB9D1-B138-4A0C-9509-14D273653166}" destId="{FFDEADB2-563E-4C60-81D5-42676D07AD37}" srcOrd="0" destOrd="0" presId="urn:microsoft.com/office/officeart/2005/8/layout/vList2"/>
    <dgm:cxn modelId="{9106985C-BD3B-4FC7-B01C-D9756266E5AA}" type="presParOf" srcId="{FFDEADB2-563E-4C60-81D5-42676D07AD37}" destId="{EA3D396D-8DFE-4F4E-81B6-7805B55A1CF5}" srcOrd="0" destOrd="0" presId="urn:microsoft.com/office/officeart/2005/8/layout/vList2"/>
    <dgm:cxn modelId="{79C764ED-3D54-4F78-9803-BAB2586A7703}" type="presParOf" srcId="{FFDEADB2-563E-4C60-81D5-42676D07AD37}" destId="{3675144E-1E72-4D9A-B0FE-73750FA71B2E}" srcOrd="1" destOrd="0" presId="urn:microsoft.com/office/officeart/2005/8/layout/vList2"/>
    <dgm:cxn modelId="{BA763C7D-AAEC-406E-B36F-CE2E48A2AB80}" type="presParOf" srcId="{FFDEADB2-563E-4C60-81D5-42676D07AD37}" destId="{D13D61F4-FBC6-4614-BC7B-8A512176EBE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E5406A6B-FCB7-4349-A253-B6E7F71D2B15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53733865-533F-43B1-AB1D-3BD0C6B38E78}">
      <dgm:prSet/>
      <dgm:spPr/>
      <dgm:t>
        <a:bodyPr/>
        <a:lstStyle/>
        <a:p>
          <a:pPr rtl="0"/>
          <a:r>
            <a:rPr lang="sr-Latn-RS" i="0" dirty="0" smtClean="0">
              <a:latin typeface="Trebuchet MS" panose="020B0603020202020204" pitchFamily="34" charset="0"/>
            </a:rPr>
            <a:t>Prikaz kontrole promene lokacije kontejnera sa tačke A na tačku B. Dijagram sa leve strane prikazuje konstantno očitavanje senzora pritiska od lokacije A do lokacije B, dok prikaz na mapi sa desne strane prikazuje promenu lokacija kontejnera od tačke A do tačke B</a:t>
          </a:r>
          <a:endParaRPr lang="sr-Latn-RS" i="0" dirty="0">
            <a:latin typeface="Trebuchet MS" panose="020B0603020202020204" pitchFamily="34" charset="0"/>
          </a:endParaRPr>
        </a:p>
      </dgm:t>
    </dgm:pt>
    <dgm:pt modelId="{EF3EF3D9-0821-4A15-8513-0275CC524354}" type="parTrans" cxnId="{25AAF1FC-BCA4-4274-8F1E-9D06F6933CD7}">
      <dgm:prSet/>
      <dgm:spPr/>
      <dgm:t>
        <a:bodyPr/>
        <a:lstStyle/>
        <a:p>
          <a:endParaRPr lang="sr-Latn-RS"/>
        </a:p>
      </dgm:t>
    </dgm:pt>
    <dgm:pt modelId="{ACB356F2-ECCD-4AC8-B6E9-5536B3CAAC98}" type="sibTrans" cxnId="{25AAF1FC-BCA4-4274-8F1E-9D06F6933CD7}">
      <dgm:prSet/>
      <dgm:spPr/>
      <dgm:t>
        <a:bodyPr/>
        <a:lstStyle/>
        <a:p>
          <a:endParaRPr lang="sr-Latn-RS"/>
        </a:p>
      </dgm:t>
    </dgm:pt>
    <dgm:pt modelId="{134D863D-D604-421D-A096-81451CFCA7A7}" type="pres">
      <dgm:prSet presAssocID="{E5406A6B-FCB7-4349-A253-B6E7F71D2B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B9AF3ACB-7889-4E34-B94F-70766B5BA7FC}" type="pres">
      <dgm:prSet presAssocID="{53733865-533F-43B1-AB1D-3BD0C6B38E7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159CA917-822D-4D04-B252-F36FF55E79DA}" type="presOf" srcId="{53733865-533F-43B1-AB1D-3BD0C6B38E78}" destId="{B9AF3ACB-7889-4E34-B94F-70766B5BA7FC}" srcOrd="0" destOrd="0" presId="urn:microsoft.com/office/officeart/2005/8/layout/vList2"/>
    <dgm:cxn modelId="{25AAF1FC-BCA4-4274-8F1E-9D06F6933CD7}" srcId="{E5406A6B-FCB7-4349-A253-B6E7F71D2B15}" destId="{53733865-533F-43B1-AB1D-3BD0C6B38E78}" srcOrd="0" destOrd="0" parTransId="{EF3EF3D9-0821-4A15-8513-0275CC524354}" sibTransId="{ACB356F2-ECCD-4AC8-B6E9-5536B3CAAC98}"/>
    <dgm:cxn modelId="{ACBB7838-26A9-4EED-BC2E-C845DCDF8F65}" type="presOf" srcId="{E5406A6B-FCB7-4349-A253-B6E7F71D2B15}" destId="{134D863D-D604-421D-A096-81451CFCA7A7}" srcOrd="0" destOrd="0" presId="urn:microsoft.com/office/officeart/2005/8/layout/vList2"/>
    <dgm:cxn modelId="{C8F59EDE-CDC1-4A9B-993F-F22C3C6CD957}" type="presParOf" srcId="{134D863D-D604-421D-A096-81451CFCA7A7}" destId="{B9AF3ACB-7889-4E34-B94F-70766B5BA7F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9549C356-3134-4780-843E-91D5AA9B38A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6658534E-EA9C-4C1B-BAA7-87F3DD2563B5}">
      <dgm:prSet/>
      <dgm:spPr/>
      <dgm:t>
        <a:bodyPr/>
        <a:lstStyle/>
        <a:p>
          <a:pPr rtl="0"/>
          <a:r>
            <a:rPr lang="sr-Latn-RS" b="1" i="0" dirty="0" smtClean="0">
              <a:latin typeface="Trebuchet MS" panose="020B0603020202020204" pitchFamily="34" charset="0"/>
            </a:rPr>
            <a:t>8</a:t>
          </a:r>
          <a:r>
            <a:rPr lang="en-US" b="1" i="0" dirty="0" smtClean="0">
              <a:latin typeface="Trebuchet MS" panose="020B0603020202020204" pitchFamily="34" charset="0"/>
            </a:rPr>
            <a:t>. </a:t>
          </a:r>
          <a:r>
            <a:rPr lang="en-US" i="0" dirty="0" err="1" smtClean="0">
              <a:latin typeface="Trebuchet MS" panose="020B0603020202020204" pitchFamily="34" charset="0"/>
            </a:rPr>
            <a:t>Matična</a:t>
          </a:r>
          <a:r>
            <a:rPr lang="en-US" i="0" dirty="0" smtClean="0">
              <a:latin typeface="Trebuchet MS" panose="020B0603020202020204" pitchFamily="34" charset="0"/>
            </a:rPr>
            <a:t> </a:t>
          </a:r>
          <a:r>
            <a:rPr lang="en-US" i="0" dirty="0" err="1" smtClean="0">
              <a:latin typeface="Trebuchet MS" panose="020B0603020202020204" pitchFamily="34" charset="0"/>
            </a:rPr>
            <a:t>evidencija</a:t>
          </a:r>
          <a:r>
            <a:rPr lang="en-US" i="0" dirty="0" smtClean="0">
              <a:latin typeface="Trebuchet MS" panose="020B0603020202020204" pitchFamily="34" charset="0"/>
            </a:rPr>
            <a:t> </a:t>
          </a:r>
          <a:r>
            <a:rPr lang="en-US" i="0" dirty="0" err="1" smtClean="0">
              <a:latin typeface="Trebuchet MS" panose="020B0603020202020204" pitchFamily="34" charset="0"/>
            </a:rPr>
            <a:t>izvršenja</a:t>
          </a:r>
          <a:r>
            <a:rPr lang="en-US" i="0" dirty="0" smtClean="0">
              <a:latin typeface="Trebuchet MS" panose="020B0603020202020204" pitchFamily="34" charset="0"/>
            </a:rPr>
            <a:t> </a:t>
          </a:r>
          <a:r>
            <a:rPr lang="en-US" i="0" dirty="0" err="1" smtClean="0">
              <a:latin typeface="Trebuchet MS" panose="020B0603020202020204" pitchFamily="34" charset="0"/>
            </a:rPr>
            <a:t>usluga</a:t>
          </a:r>
          <a:r>
            <a:rPr lang="en-US" i="0" dirty="0" smtClean="0">
              <a:latin typeface="Trebuchet MS" panose="020B0603020202020204" pitchFamily="34" charset="0"/>
            </a:rPr>
            <a:t> - </a:t>
          </a:r>
          <a:r>
            <a:rPr lang="en-US" i="0" dirty="0" err="1" smtClean="0">
              <a:latin typeface="Trebuchet MS" panose="020B0603020202020204" pitchFamily="34" charset="0"/>
            </a:rPr>
            <a:t>nezadu</a:t>
          </a:r>
          <a:r>
            <a:rPr lang="sr-Latn-RS" i="0" dirty="0" smtClean="0">
              <a:latin typeface="Trebuchet MS" panose="020B0603020202020204" pitchFamily="34" charset="0"/>
            </a:rPr>
            <a:t>ž</a:t>
          </a:r>
          <a:r>
            <a:rPr lang="en-US" i="0" dirty="0" smtClean="0">
              <a:latin typeface="Trebuchet MS" panose="020B0603020202020204" pitchFamily="34" charset="0"/>
            </a:rPr>
            <a:t>en </a:t>
          </a:r>
          <a:r>
            <a:rPr lang="en-US" i="0" dirty="0" err="1" smtClean="0">
              <a:latin typeface="Trebuchet MS" panose="020B0603020202020204" pitchFamily="34" charset="0"/>
            </a:rPr>
            <a:t>korisnik</a:t>
          </a:r>
          <a:endParaRPr lang="sr-Latn-RS" i="0" dirty="0">
            <a:latin typeface="Trebuchet MS" panose="020B0603020202020204" pitchFamily="34" charset="0"/>
          </a:endParaRPr>
        </a:p>
      </dgm:t>
    </dgm:pt>
    <dgm:pt modelId="{A4C49285-F256-4BD1-8548-AFFBA9AF4F2B}" type="parTrans" cxnId="{EA3C563F-EEA1-4D60-AD02-DA4125CF5405}">
      <dgm:prSet/>
      <dgm:spPr/>
      <dgm:t>
        <a:bodyPr/>
        <a:lstStyle/>
        <a:p>
          <a:endParaRPr lang="sr-Latn-RS"/>
        </a:p>
      </dgm:t>
    </dgm:pt>
    <dgm:pt modelId="{F6223CD1-DBE1-441D-A7AD-A71934CB2CD4}" type="sibTrans" cxnId="{EA3C563F-EEA1-4D60-AD02-DA4125CF5405}">
      <dgm:prSet/>
      <dgm:spPr/>
      <dgm:t>
        <a:bodyPr/>
        <a:lstStyle/>
        <a:p>
          <a:endParaRPr lang="sr-Latn-RS"/>
        </a:p>
      </dgm:t>
    </dgm:pt>
    <dgm:pt modelId="{F4F2FB62-164F-4C56-986F-DA71F073F7F9}" type="pres">
      <dgm:prSet presAssocID="{9549C356-3134-4780-843E-91D5AA9B38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2D691ACB-A4EF-4659-B4B2-B2BE3D0C600F}" type="pres">
      <dgm:prSet presAssocID="{6658534E-EA9C-4C1B-BAA7-87F3DD2563B5}" presName="parentText" presStyleLbl="node1" presStyleIdx="0" presStyleCnt="1" custLinFactNeighborY="17431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5F6EFA33-B530-47CB-AB11-9AA76111F6FD}" type="presOf" srcId="{6658534E-EA9C-4C1B-BAA7-87F3DD2563B5}" destId="{2D691ACB-A4EF-4659-B4B2-B2BE3D0C600F}" srcOrd="0" destOrd="0" presId="urn:microsoft.com/office/officeart/2005/8/layout/vList2"/>
    <dgm:cxn modelId="{9C2FA82E-75F7-4075-A4C4-95CD8A59F52A}" type="presOf" srcId="{9549C356-3134-4780-843E-91D5AA9B38A7}" destId="{F4F2FB62-164F-4C56-986F-DA71F073F7F9}" srcOrd="0" destOrd="0" presId="urn:microsoft.com/office/officeart/2005/8/layout/vList2"/>
    <dgm:cxn modelId="{EA3C563F-EEA1-4D60-AD02-DA4125CF5405}" srcId="{9549C356-3134-4780-843E-91D5AA9B38A7}" destId="{6658534E-EA9C-4C1B-BAA7-87F3DD2563B5}" srcOrd="0" destOrd="0" parTransId="{A4C49285-F256-4BD1-8548-AFFBA9AF4F2B}" sibTransId="{F6223CD1-DBE1-441D-A7AD-A71934CB2CD4}"/>
    <dgm:cxn modelId="{7B363527-BFEF-4748-BAC2-058821FF9F62}" type="presParOf" srcId="{F4F2FB62-164F-4C56-986F-DA71F073F7F9}" destId="{2D691ACB-A4EF-4659-B4B2-B2BE3D0C60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A4EAB9D1-B138-4A0C-9509-14D273653166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0A7DA46F-B469-43D5-972D-8C3589BECA30}">
      <dgm:prSet/>
      <dgm:spPr/>
      <dgm:t>
        <a:bodyPr/>
        <a:lstStyle/>
        <a:p>
          <a:pPr rtl="0"/>
          <a:r>
            <a:rPr lang="en-US" dirty="0" smtClean="0"/>
            <a:t>Rad </a:t>
          </a:r>
          <a:r>
            <a:rPr lang="en-US" dirty="0" err="1" smtClean="0"/>
            <a:t>na</a:t>
          </a:r>
          <a:r>
            <a:rPr lang="en-US" dirty="0" smtClean="0"/>
            <a:t> </a:t>
          </a:r>
          <a:r>
            <a:rPr lang="en-US" dirty="0" err="1" smtClean="0"/>
            <a:t>terenu</a:t>
          </a:r>
          <a:r>
            <a:rPr lang="sr-Latn-RS" dirty="0" smtClean="0"/>
            <a:t> - primena sistema MobTrack:24 – GIS analize – poslovne analize</a:t>
          </a:r>
          <a:endParaRPr lang="sr-Latn-RS" dirty="0"/>
        </a:p>
      </dgm:t>
    </dgm:pt>
    <dgm:pt modelId="{63F7B5EB-0FA2-4F30-A4F2-6BC521B36ECA}" type="parTrans" cxnId="{9384AF3E-9A3C-4766-84E8-CAD54139389E}">
      <dgm:prSet/>
      <dgm:spPr/>
      <dgm:t>
        <a:bodyPr/>
        <a:lstStyle/>
        <a:p>
          <a:endParaRPr lang="sr-Latn-RS"/>
        </a:p>
      </dgm:t>
    </dgm:pt>
    <dgm:pt modelId="{A2CE25E9-03FD-4008-88E1-B4C35C1FB487}" type="sibTrans" cxnId="{9384AF3E-9A3C-4766-84E8-CAD54139389E}">
      <dgm:prSet/>
      <dgm:spPr/>
      <dgm:t>
        <a:bodyPr/>
        <a:lstStyle/>
        <a:p>
          <a:endParaRPr lang="sr-Latn-RS"/>
        </a:p>
      </dgm:t>
    </dgm:pt>
    <dgm:pt modelId="{1914F3BE-7DE0-4E46-BD4A-CF757C726B38}">
      <dgm:prSet/>
      <dgm:spPr/>
      <dgm:t>
        <a:bodyPr/>
        <a:lstStyle/>
        <a:p>
          <a:pPr rtl="0"/>
          <a:r>
            <a:rPr lang="sr-Latn-RS" dirty="0" smtClean="0"/>
            <a:t>Z</a:t>
          </a:r>
          <a:r>
            <a:rPr lang="en-US" dirty="0" err="1" smtClean="0"/>
            <a:t>aključak</a:t>
          </a:r>
          <a:r>
            <a:rPr lang="sr-Cyrl-RS" dirty="0" smtClean="0"/>
            <a:t> - </a:t>
          </a:r>
          <a:r>
            <a:rPr lang="en-US" dirty="0" err="1" smtClean="0"/>
            <a:t>korišćenjem</a:t>
          </a:r>
          <a:r>
            <a:rPr lang="en-US" dirty="0" smtClean="0"/>
            <a:t> </a:t>
          </a:r>
          <a:r>
            <a:rPr lang="sr-Latn-RS" dirty="0" smtClean="0"/>
            <a:t>sistema i analizom podataka </a:t>
          </a:r>
          <a:r>
            <a:rPr lang="en-US" dirty="0" err="1" smtClean="0"/>
            <a:t>dolazimo</a:t>
          </a:r>
          <a:r>
            <a:rPr lang="en-US" dirty="0" smtClean="0"/>
            <a:t> do </a:t>
          </a:r>
          <a:r>
            <a:rPr lang="en-US" dirty="0" err="1" smtClean="0"/>
            <a:t>zaključka</a:t>
          </a:r>
          <a:r>
            <a:rPr lang="en-US" dirty="0" smtClean="0"/>
            <a:t>, da je </a:t>
          </a:r>
          <a:r>
            <a:rPr lang="en-US" dirty="0" err="1" smtClean="0"/>
            <a:t>moguće</a:t>
          </a:r>
          <a:r>
            <a:rPr lang="en-US" dirty="0" smtClean="0"/>
            <a:t> </a:t>
          </a:r>
          <a:r>
            <a:rPr lang="en-US" dirty="0" err="1" smtClean="0"/>
            <a:t>doći</a:t>
          </a:r>
          <a:r>
            <a:rPr lang="en-US" dirty="0" smtClean="0"/>
            <a:t> do </a:t>
          </a:r>
          <a:r>
            <a:rPr lang="en-US" dirty="0" err="1" smtClean="0"/>
            <a:t>pronala</a:t>
          </a:r>
          <a:r>
            <a:rPr lang="sr-Latn-RS" dirty="0" err="1" smtClean="0"/>
            <a:t>ženja</a:t>
          </a:r>
          <a:r>
            <a:rPr lang="sr-Latn-RS" dirty="0" smtClean="0"/>
            <a:t> novih korisnika za odvoz otpada.</a:t>
          </a:r>
          <a:endParaRPr lang="sr-Latn-RS" dirty="0"/>
        </a:p>
      </dgm:t>
    </dgm:pt>
    <dgm:pt modelId="{CAD836F3-A197-4782-81AE-6B8F00808D57}" type="parTrans" cxnId="{BC55AF20-E6CA-40D1-9D62-CB47661D4078}">
      <dgm:prSet/>
      <dgm:spPr/>
      <dgm:t>
        <a:bodyPr/>
        <a:lstStyle/>
        <a:p>
          <a:endParaRPr lang="sr-Latn-RS"/>
        </a:p>
      </dgm:t>
    </dgm:pt>
    <dgm:pt modelId="{A83461EC-ADD6-4BC1-A802-EE104A527696}" type="sibTrans" cxnId="{BC55AF20-E6CA-40D1-9D62-CB47661D4078}">
      <dgm:prSet/>
      <dgm:spPr/>
      <dgm:t>
        <a:bodyPr/>
        <a:lstStyle/>
        <a:p>
          <a:endParaRPr lang="sr-Latn-RS"/>
        </a:p>
      </dgm:t>
    </dgm:pt>
    <dgm:pt modelId="{BD2C21C7-78DB-4F37-835D-F978DB5E2628}">
      <dgm:prSet/>
      <dgm:spPr/>
      <dgm:t>
        <a:bodyPr/>
        <a:lstStyle/>
        <a:p>
          <a:pPr rtl="0"/>
          <a:r>
            <a:rPr lang="en-US" dirty="0" smtClean="0"/>
            <a:t>Na </a:t>
          </a:r>
          <a:r>
            <a:rPr lang="en-US" dirty="0" err="1" smtClean="0"/>
            <a:t>uzorku</a:t>
          </a:r>
          <a:r>
            <a:rPr lang="en-US" dirty="0" smtClean="0"/>
            <a:t> od 305 </a:t>
          </a:r>
          <a:r>
            <a:rPr lang="en-US" dirty="0" err="1" smtClean="0"/>
            <a:t>korisnika</a:t>
          </a:r>
          <a:r>
            <a:rPr lang="en-US" dirty="0" smtClean="0"/>
            <a:t>, </a:t>
          </a:r>
          <a:r>
            <a:rPr lang="en-US" dirty="0" err="1" smtClean="0"/>
            <a:t>koliko</a:t>
          </a:r>
          <a:r>
            <a:rPr lang="en-US" dirty="0" smtClean="0"/>
            <a:t> </a:t>
          </a:r>
          <a:r>
            <a:rPr lang="en-US" dirty="0" err="1" smtClean="0"/>
            <a:t>ih</a:t>
          </a:r>
          <a:r>
            <a:rPr lang="en-US" dirty="0" smtClean="0"/>
            <a:t> je </a:t>
          </a:r>
          <a:r>
            <a:rPr lang="en-US" dirty="0" err="1" smtClean="0"/>
            <a:t>zaduženo</a:t>
          </a:r>
          <a:r>
            <a:rPr lang="en-US" dirty="0" smtClean="0"/>
            <a:t> u </a:t>
          </a:r>
          <a:r>
            <a:rPr lang="en-US" dirty="0" err="1" smtClean="0"/>
            <a:t>bazi</a:t>
          </a:r>
          <a:r>
            <a:rPr lang="en-US" dirty="0" smtClean="0"/>
            <a:t> JKP </a:t>
          </a:r>
          <a:r>
            <a:rPr lang="en-US" dirty="0" err="1" smtClean="0"/>
            <a:t>Objedinjena</a:t>
          </a:r>
          <a:r>
            <a:rPr lang="en-US" dirty="0" smtClean="0"/>
            <a:t> </a:t>
          </a:r>
          <a:r>
            <a:rPr lang="en-US" dirty="0" err="1" smtClean="0"/>
            <a:t>naplat</a:t>
          </a:r>
          <a:r>
            <a:rPr lang="sr-Latn-RS" dirty="0" smtClean="0"/>
            <a:t>a</a:t>
          </a:r>
          <a:r>
            <a:rPr lang="en-US" dirty="0" smtClean="0"/>
            <a:t>  </a:t>
          </a:r>
          <a:r>
            <a:rPr lang="en-US" dirty="0" err="1" smtClean="0"/>
            <a:t>na</a:t>
          </a:r>
          <a:r>
            <a:rPr lang="en-US" dirty="0" smtClean="0"/>
            <a:t> </a:t>
          </a:r>
          <a:r>
            <a:rPr lang="en-US" dirty="0" err="1" smtClean="0"/>
            <a:t>teritoriji</a:t>
          </a:r>
          <a:r>
            <a:rPr lang="en-US" dirty="0" smtClean="0"/>
            <a:t> MIN-</a:t>
          </a:r>
          <a:r>
            <a:rPr lang="en-US" dirty="0" err="1" smtClean="0"/>
            <a:t>ovog</a:t>
          </a:r>
          <a:r>
            <a:rPr lang="en-US" dirty="0" smtClean="0"/>
            <a:t> </a:t>
          </a:r>
          <a:r>
            <a:rPr lang="en-US" dirty="0" err="1" smtClean="0"/>
            <a:t>naselja</a:t>
          </a:r>
          <a:r>
            <a:rPr lang="en-US" dirty="0" smtClean="0"/>
            <a:t> </a:t>
          </a:r>
          <a:r>
            <a:rPr lang="en-US" dirty="0" err="1" smtClean="0"/>
            <a:t>broj</a:t>
          </a:r>
          <a:r>
            <a:rPr lang="en-US" dirty="0" smtClean="0"/>
            <a:t> </a:t>
          </a:r>
          <a:r>
            <a:rPr lang="en-US" dirty="0" err="1" smtClean="0"/>
            <a:t>novih</a:t>
          </a:r>
          <a:r>
            <a:rPr lang="en-US" dirty="0" smtClean="0"/>
            <a:t> </a:t>
          </a:r>
          <a:r>
            <a:rPr lang="en-US" dirty="0" err="1" smtClean="0"/>
            <a:t>korisnika</a:t>
          </a:r>
          <a:r>
            <a:rPr lang="en-US" dirty="0" smtClean="0"/>
            <a:t> </a:t>
          </a:r>
          <a:r>
            <a:rPr lang="en-US" dirty="0" err="1" smtClean="0"/>
            <a:t>će</a:t>
          </a:r>
          <a:r>
            <a:rPr lang="en-US" dirty="0" smtClean="0"/>
            <a:t> </a:t>
          </a:r>
          <a:r>
            <a:rPr lang="en-US" dirty="0" err="1" smtClean="0"/>
            <a:t>biti</a:t>
          </a:r>
          <a:r>
            <a:rPr lang="en-US" dirty="0" smtClean="0"/>
            <a:t> u </a:t>
          </a:r>
          <a:r>
            <a:rPr lang="en-US" dirty="0" err="1" smtClean="0"/>
            <a:t>rasponu</a:t>
          </a:r>
          <a:r>
            <a:rPr lang="en-US" dirty="0" smtClean="0"/>
            <a:t> od </a:t>
          </a:r>
          <a:r>
            <a:rPr lang="en-US" dirty="0" err="1" smtClean="0"/>
            <a:t>zasigurnih</a:t>
          </a:r>
          <a:r>
            <a:rPr lang="en-US" dirty="0" smtClean="0"/>
            <a:t> 38 </a:t>
          </a:r>
          <a:r>
            <a:rPr lang="en-US" dirty="0" err="1" smtClean="0"/>
            <a:t>korisnika</a:t>
          </a:r>
          <a:r>
            <a:rPr lang="en-US" dirty="0" smtClean="0"/>
            <a:t>  </a:t>
          </a:r>
          <a:r>
            <a:rPr lang="en-US" b="1" dirty="0" smtClean="0"/>
            <a:t>(13%)</a:t>
          </a:r>
          <a:r>
            <a:rPr lang="en-US" dirty="0" smtClean="0"/>
            <a:t> do </a:t>
          </a:r>
          <a:r>
            <a:rPr lang="en-US" dirty="0" err="1" smtClean="0"/>
            <a:t>maksimalnog</a:t>
          </a:r>
          <a:r>
            <a:rPr lang="en-US" dirty="0" smtClean="0"/>
            <a:t> </a:t>
          </a:r>
          <a:r>
            <a:rPr lang="en-US" dirty="0" err="1" smtClean="0"/>
            <a:t>broja</a:t>
          </a:r>
          <a:r>
            <a:rPr lang="en-US" dirty="0" smtClean="0"/>
            <a:t> od 128 </a:t>
          </a:r>
          <a:r>
            <a:rPr lang="en-US" dirty="0" err="1" smtClean="0"/>
            <a:t>potencijalno</a:t>
          </a:r>
          <a:r>
            <a:rPr lang="en-US" dirty="0" smtClean="0"/>
            <a:t> </a:t>
          </a:r>
          <a:r>
            <a:rPr lang="en-US" dirty="0" err="1" smtClean="0"/>
            <a:t>novih</a:t>
          </a:r>
          <a:r>
            <a:rPr lang="en-US" dirty="0" smtClean="0"/>
            <a:t> </a:t>
          </a:r>
          <a:r>
            <a:rPr lang="en-US" dirty="0" err="1" smtClean="0"/>
            <a:t>korisnika</a:t>
          </a:r>
          <a:r>
            <a:rPr lang="en-US" dirty="0" smtClean="0"/>
            <a:t> </a:t>
          </a:r>
          <a:r>
            <a:rPr lang="en-US" dirty="0" err="1" smtClean="0"/>
            <a:t>koji</a:t>
          </a:r>
          <a:r>
            <a:rPr lang="en-US" dirty="0" smtClean="0"/>
            <a:t> </a:t>
          </a:r>
          <a:r>
            <a:rPr lang="en-US" dirty="0" err="1" smtClean="0"/>
            <a:t>ispunjavaju</a:t>
          </a:r>
          <a:r>
            <a:rPr lang="en-US" dirty="0" smtClean="0"/>
            <a:t> </a:t>
          </a:r>
          <a:r>
            <a:rPr lang="en-US" dirty="0" err="1" smtClean="0"/>
            <a:t>sve</a:t>
          </a:r>
          <a:r>
            <a:rPr lang="en-US" dirty="0" smtClean="0"/>
            <a:t> </a:t>
          </a:r>
          <a:r>
            <a:rPr lang="en-US" dirty="0" err="1" smtClean="0"/>
            <a:t>uslove</a:t>
          </a:r>
          <a:r>
            <a:rPr lang="en-US" dirty="0" smtClean="0"/>
            <a:t>  </a:t>
          </a:r>
          <a:r>
            <a:rPr lang="en-US" b="1" dirty="0" smtClean="0"/>
            <a:t>(42%)</a:t>
          </a:r>
          <a:endParaRPr lang="sr-Latn-RS" dirty="0"/>
        </a:p>
      </dgm:t>
    </dgm:pt>
    <dgm:pt modelId="{AD03D27C-681D-4FB4-ACBE-94B1ECAA2BBD}" type="parTrans" cxnId="{DC17AAC6-34E0-4CC8-B6A8-30B52DB7508B}">
      <dgm:prSet/>
      <dgm:spPr/>
      <dgm:t>
        <a:bodyPr/>
        <a:lstStyle/>
        <a:p>
          <a:endParaRPr lang="sr-Latn-RS"/>
        </a:p>
      </dgm:t>
    </dgm:pt>
    <dgm:pt modelId="{0BED81CD-4BB9-4CF8-AA26-CBB9EAA6AD11}" type="sibTrans" cxnId="{DC17AAC6-34E0-4CC8-B6A8-30B52DB7508B}">
      <dgm:prSet/>
      <dgm:spPr/>
      <dgm:t>
        <a:bodyPr/>
        <a:lstStyle/>
        <a:p>
          <a:endParaRPr lang="sr-Latn-RS"/>
        </a:p>
      </dgm:t>
    </dgm:pt>
    <dgm:pt modelId="{FFDEADB2-563E-4C60-81D5-42676D07AD37}" type="pres">
      <dgm:prSet presAssocID="{A4EAB9D1-B138-4A0C-9509-14D2736531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EA3D396D-8DFE-4F4E-81B6-7805B55A1CF5}" type="pres">
      <dgm:prSet presAssocID="{0A7DA46F-B469-43D5-972D-8C3589BECA3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3675144E-1E72-4D9A-B0FE-73750FA71B2E}" type="pres">
      <dgm:prSet presAssocID="{A2CE25E9-03FD-4008-88E1-B4C35C1FB487}" presName="spacer" presStyleCnt="0"/>
      <dgm:spPr/>
      <dgm:t>
        <a:bodyPr/>
        <a:lstStyle/>
        <a:p>
          <a:endParaRPr lang="sr-Latn-RS"/>
        </a:p>
      </dgm:t>
    </dgm:pt>
    <dgm:pt modelId="{3547E9B5-05DE-42D1-9C8C-1EBC25AEA516}" type="pres">
      <dgm:prSet presAssocID="{BD2C21C7-78DB-4F37-835D-F978DB5E262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074B1599-80AF-470D-9099-4ABF19B03600}" type="pres">
      <dgm:prSet presAssocID="{0BED81CD-4BB9-4CF8-AA26-CBB9EAA6AD11}" presName="spacer" presStyleCnt="0"/>
      <dgm:spPr/>
      <dgm:t>
        <a:bodyPr/>
        <a:lstStyle/>
        <a:p>
          <a:endParaRPr lang="sr-Latn-RS"/>
        </a:p>
      </dgm:t>
    </dgm:pt>
    <dgm:pt modelId="{2F551DFA-A085-4003-BEE6-4CE97DD252EE}" type="pres">
      <dgm:prSet presAssocID="{1914F3BE-7DE0-4E46-BD4A-CF757C726B3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2FE8EA51-B89C-48B6-BC27-A852E395CAAC}" type="presOf" srcId="{1914F3BE-7DE0-4E46-BD4A-CF757C726B38}" destId="{2F551DFA-A085-4003-BEE6-4CE97DD252EE}" srcOrd="0" destOrd="0" presId="urn:microsoft.com/office/officeart/2005/8/layout/vList2"/>
    <dgm:cxn modelId="{DC17AAC6-34E0-4CC8-B6A8-30B52DB7508B}" srcId="{A4EAB9D1-B138-4A0C-9509-14D273653166}" destId="{BD2C21C7-78DB-4F37-835D-F978DB5E2628}" srcOrd="1" destOrd="0" parTransId="{AD03D27C-681D-4FB4-ACBE-94B1ECAA2BBD}" sibTransId="{0BED81CD-4BB9-4CF8-AA26-CBB9EAA6AD11}"/>
    <dgm:cxn modelId="{C8379394-8A7E-409F-9242-BC05CB4923BB}" type="presOf" srcId="{0A7DA46F-B469-43D5-972D-8C3589BECA30}" destId="{EA3D396D-8DFE-4F4E-81B6-7805B55A1CF5}" srcOrd="0" destOrd="0" presId="urn:microsoft.com/office/officeart/2005/8/layout/vList2"/>
    <dgm:cxn modelId="{9384AF3E-9A3C-4766-84E8-CAD54139389E}" srcId="{A4EAB9D1-B138-4A0C-9509-14D273653166}" destId="{0A7DA46F-B469-43D5-972D-8C3589BECA30}" srcOrd="0" destOrd="0" parTransId="{63F7B5EB-0FA2-4F30-A4F2-6BC521B36ECA}" sibTransId="{A2CE25E9-03FD-4008-88E1-B4C35C1FB487}"/>
    <dgm:cxn modelId="{BC55AF20-E6CA-40D1-9D62-CB47661D4078}" srcId="{A4EAB9D1-B138-4A0C-9509-14D273653166}" destId="{1914F3BE-7DE0-4E46-BD4A-CF757C726B38}" srcOrd="2" destOrd="0" parTransId="{CAD836F3-A197-4782-81AE-6B8F00808D57}" sibTransId="{A83461EC-ADD6-4BC1-A802-EE104A527696}"/>
    <dgm:cxn modelId="{709849CF-A887-43B0-8457-4E74754DD205}" type="presOf" srcId="{BD2C21C7-78DB-4F37-835D-F978DB5E2628}" destId="{3547E9B5-05DE-42D1-9C8C-1EBC25AEA516}" srcOrd="0" destOrd="0" presId="urn:microsoft.com/office/officeart/2005/8/layout/vList2"/>
    <dgm:cxn modelId="{C0290CA0-A59A-43DE-A213-64C7A0431240}" type="presOf" srcId="{A4EAB9D1-B138-4A0C-9509-14D273653166}" destId="{FFDEADB2-563E-4C60-81D5-42676D07AD37}" srcOrd="0" destOrd="0" presId="urn:microsoft.com/office/officeart/2005/8/layout/vList2"/>
    <dgm:cxn modelId="{081287FF-0618-48A1-AF28-FD2D84F5DAC3}" type="presParOf" srcId="{FFDEADB2-563E-4C60-81D5-42676D07AD37}" destId="{EA3D396D-8DFE-4F4E-81B6-7805B55A1CF5}" srcOrd="0" destOrd="0" presId="urn:microsoft.com/office/officeart/2005/8/layout/vList2"/>
    <dgm:cxn modelId="{CE04BD51-AA62-4183-94F2-E8C95F879FA3}" type="presParOf" srcId="{FFDEADB2-563E-4C60-81D5-42676D07AD37}" destId="{3675144E-1E72-4D9A-B0FE-73750FA71B2E}" srcOrd="1" destOrd="0" presId="urn:microsoft.com/office/officeart/2005/8/layout/vList2"/>
    <dgm:cxn modelId="{49CD0AC1-C6F6-4D88-84C8-0405BB98705F}" type="presParOf" srcId="{FFDEADB2-563E-4C60-81D5-42676D07AD37}" destId="{3547E9B5-05DE-42D1-9C8C-1EBC25AEA516}" srcOrd="2" destOrd="0" presId="urn:microsoft.com/office/officeart/2005/8/layout/vList2"/>
    <dgm:cxn modelId="{4903C906-3D17-414A-94FB-9CE20CDE9793}" type="presParOf" srcId="{FFDEADB2-563E-4C60-81D5-42676D07AD37}" destId="{074B1599-80AF-470D-9099-4ABF19B03600}" srcOrd="3" destOrd="0" presId="urn:microsoft.com/office/officeart/2005/8/layout/vList2"/>
    <dgm:cxn modelId="{6D205740-19CE-49C3-8083-AB3D8677C9D9}" type="presParOf" srcId="{FFDEADB2-563E-4C60-81D5-42676D07AD37}" destId="{2F551DFA-A085-4003-BEE6-4CE97DD252E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77913275-9096-4F02-ABAB-26308BEE40BF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AD50E1C-C232-4B38-89D5-50CC7BCD1540}">
      <dgm:prSet custT="1"/>
      <dgm:spPr/>
      <dgm:t>
        <a:bodyPr/>
        <a:lstStyle/>
        <a:p>
          <a:pPr rtl="0"/>
          <a:r>
            <a:rPr lang="sr-Latn-CS" sz="1200" dirty="0" smtClean="0"/>
            <a:t>Praćenje realizacije radnih naloga - pre uvođenja sistema oko 66% , a sada je 99% - poboljšanje više od 30%</a:t>
          </a:r>
          <a:endParaRPr lang="en-US" sz="1200" b="1" dirty="0"/>
        </a:p>
      </dgm:t>
    </dgm:pt>
    <dgm:pt modelId="{AE91CC9F-0FE6-4B96-AEF3-6458BE662779}" type="parTrans" cxnId="{155EDC74-7236-4466-A8D7-F85BA41E7F27}">
      <dgm:prSet/>
      <dgm:spPr/>
      <dgm:t>
        <a:bodyPr/>
        <a:lstStyle/>
        <a:p>
          <a:endParaRPr lang="sr-Latn-CS"/>
        </a:p>
      </dgm:t>
    </dgm:pt>
    <dgm:pt modelId="{4F29FAE4-A08E-4570-8E86-A4C168316A13}" type="sibTrans" cxnId="{155EDC74-7236-4466-A8D7-F85BA41E7F27}">
      <dgm:prSet/>
      <dgm:spPr/>
      <dgm:t>
        <a:bodyPr/>
        <a:lstStyle/>
        <a:p>
          <a:endParaRPr lang="sr-Latn-CS"/>
        </a:p>
      </dgm:t>
    </dgm:pt>
    <dgm:pt modelId="{C61DD695-CC98-4E36-ADC6-A63FD4EB7F68}">
      <dgm:prSet/>
      <dgm:spPr/>
      <dgm:t>
        <a:bodyPr/>
        <a:lstStyle/>
        <a:p>
          <a:r>
            <a:rPr lang="sr-Latn-CS" dirty="0" smtClean="0"/>
            <a:t>Kao posledica uspostavljanja kontrole i realizacije planiranih poslova broj moto sati je povećan za 11%</a:t>
          </a:r>
          <a:endParaRPr lang="sr-Latn-RS" dirty="0"/>
        </a:p>
      </dgm:t>
    </dgm:pt>
    <dgm:pt modelId="{50C26345-398A-4634-ACAE-3749FE23A16F}" type="parTrans" cxnId="{0F02ACE6-4AD1-4092-8E17-2607D04B4BEB}">
      <dgm:prSet/>
      <dgm:spPr/>
      <dgm:t>
        <a:bodyPr/>
        <a:lstStyle/>
        <a:p>
          <a:endParaRPr lang="sr-Latn-RS"/>
        </a:p>
      </dgm:t>
    </dgm:pt>
    <dgm:pt modelId="{C164F33C-2C08-4E4B-AE83-52340876727B}" type="sibTrans" cxnId="{0F02ACE6-4AD1-4092-8E17-2607D04B4BEB}">
      <dgm:prSet/>
      <dgm:spPr/>
      <dgm:t>
        <a:bodyPr/>
        <a:lstStyle/>
        <a:p>
          <a:endParaRPr lang="sr-Latn-RS"/>
        </a:p>
      </dgm:t>
    </dgm:pt>
    <dgm:pt modelId="{250B1AC3-8729-4CD0-9977-EEF7CDE55B99}">
      <dgm:prSet/>
      <dgm:spPr/>
      <dgm:t>
        <a:bodyPr/>
        <a:lstStyle/>
        <a:p>
          <a:r>
            <a:rPr lang="sr-Latn-CS" dirty="0" smtClean="0"/>
            <a:t>Na osnovu smanjenja prosečne potrošnje napravljena je ušteda od oko 9.6% u količini potrošenog goriva</a:t>
          </a:r>
          <a:endParaRPr lang="sr-Latn-RS" dirty="0"/>
        </a:p>
      </dgm:t>
    </dgm:pt>
    <dgm:pt modelId="{9D5D7B69-A395-4401-9666-40154DA30F04}" type="parTrans" cxnId="{F7AA8356-ED92-46BE-AF01-AF329DC687CC}">
      <dgm:prSet/>
      <dgm:spPr/>
      <dgm:t>
        <a:bodyPr/>
        <a:lstStyle/>
        <a:p>
          <a:endParaRPr lang="sr-Latn-RS"/>
        </a:p>
      </dgm:t>
    </dgm:pt>
    <dgm:pt modelId="{631A8B8D-98CB-47B2-A4AF-F81078ACDE5B}" type="sibTrans" cxnId="{F7AA8356-ED92-46BE-AF01-AF329DC687CC}">
      <dgm:prSet/>
      <dgm:spPr/>
      <dgm:t>
        <a:bodyPr/>
        <a:lstStyle/>
        <a:p>
          <a:endParaRPr lang="sr-Latn-RS"/>
        </a:p>
      </dgm:t>
    </dgm:pt>
    <dgm:pt modelId="{18F57C02-946D-4721-95AC-B70C47073BC8}">
      <dgm:prSet/>
      <dgm:spPr/>
      <dgm:t>
        <a:bodyPr/>
        <a:lstStyle/>
        <a:p>
          <a:r>
            <a:rPr lang="sr-Latn-CS" dirty="0" smtClean="0"/>
            <a:t>Ušteda goriva u odnosu na ukupan broj ostvarenih </a:t>
          </a:r>
          <a:r>
            <a:rPr lang="sr-Latn-CS" dirty="0" err="1" smtClean="0"/>
            <a:t>motosati</a:t>
          </a:r>
          <a:r>
            <a:rPr lang="sr-Latn-CS" dirty="0" smtClean="0"/>
            <a:t> </a:t>
          </a:r>
          <a:endParaRPr lang="sr-Latn-RS" dirty="0"/>
        </a:p>
      </dgm:t>
    </dgm:pt>
    <dgm:pt modelId="{0866E843-3032-499C-9D3E-F07922B9BCED}" type="parTrans" cxnId="{7CF8FF2E-8D95-4B70-AFB3-44D6E3A5ECF2}">
      <dgm:prSet/>
      <dgm:spPr/>
      <dgm:t>
        <a:bodyPr/>
        <a:lstStyle/>
        <a:p>
          <a:endParaRPr lang="sr-Latn-RS"/>
        </a:p>
      </dgm:t>
    </dgm:pt>
    <dgm:pt modelId="{693B97E1-E7D2-4A29-AAA8-68213D339E3D}" type="sibTrans" cxnId="{7CF8FF2E-8D95-4B70-AFB3-44D6E3A5ECF2}">
      <dgm:prSet/>
      <dgm:spPr/>
      <dgm:t>
        <a:bodyPr/>
        <a:lstStyle/>
        <a:p>
          <a:endParaRPr lang="sr-Latn-RS"/>
        </a:p>
      </dgm:t>
    </dgm:pt>
    <dgm:pt modelId="{F5D09543-B486-4CBD-BF33-89E0380BAA39}">
      <dgm:prSet/>
      <dgm:spPr/>
      <dgm:t>
        <a:bodyPr/>
        <a:lstStyle/>
        <a:p>
          <a:r>
            <a:rPr lang="sr-Latn-CS" dirty="0" smtClean="0"/>
            <a:t>Za period od šest meseci (od oktobra 2011. do aprila 2012.)  je  potrošeno 10.898 litara goriva ili 1.600.916 dinara (oktobar 2012.)</a:t>
          </a:r>
          <a:endParaRPr lang="sr-Latn-RS" dirty="0"/>
        </a:p>
      </dgm:t>
    </dgm:pt>
    <dgm:pt modelId="{D471BA8E-7D34-4456-BA1C-479B985F434F}" type="parTrans" cxnId="{C158A0D5-B1A5-4CB0-9FEC-C0AB2B8D1B37}">
      <dgm:prSet/>
      <dgm:spPr/>
      <dgm:t>
        <a:bodyPr/>
        <a:lstStyle/>
        <a:p>
          <a:endParaRPr lang="sr-Latn-RS"/>
        </a:p>
      </dgm:t>
    </dgm:pt>
    <dgm:pt modelId="{46E4B572-3377-4A1D-9B7C-76C954332382}" type="sibTrans" cxnId="{C158A0D5-B1A5-4CB0-9FEC-C0AB2B8D1B37}">
      <dgm:prSet/>
      <dgm:spPr/>
      <dgm:t>
        <a:bodyPr/>
        <a:lstStyle/>
        <a:p>
          <a:endParaRPr lang="sr-Latn-RS"/>
        </a:p>
      </dgm:t>
    </dgm:pt>
    <dgm:pt modelId="{3BFBF9FC-978E-4688-BA49-11E4C40128EC}">
      <dgm:prSet/>
      <dgm:spPr/>
      <dgm:t>
        <a:bodyPr/>
        <a:lstStyle/>
        <a:p>
          <a:r>
            <a:rPr lang="sr-Latn-CS" dirty="0" smtClean="0"/>
            <a:t>Bolje ophođenje vozača prema vozilu – smanjen broj incidenata, kontrola vozača u realnom vremenu od strane dispečera</a:t>
          </a:r>
          <a:endParaRPr lang="sr-Latn-RS" dirty="0"/>
        </a:p>
      </dgm:t>
    </dgm:pt>
    <dgm:pt modelId="{FA1CEADB-012E-42A1-8017-DF58EEA96968}" type="parTrans" cxnId="{E5B50EBE-400B-49DD-AD18-182F4BFC9807}">
      <dgm:prSet/>
      <dgm:spPr/>
      <dgm:t>
        <a:bodyPr/>
        <a:lstStyle/>
        <a:p>
          <a:endParaRPr lang="sr-Latn-RS"/>
        </a:p>
      </dgm:t>
    </dgm:pt>
    <dgm:pt modelId="{1F6642D2-77CA-4DE1-9C00-9DBFB10207D9}" type="sibTrans" cxnId="{E5B50EBE-400B-49DD-AD18-182F4BFC9807}">
      <dgm:prSet/>
      <dgm:spPr/>
      <dgm:t>
        <a:bodyPr/>
        <a:lstStyle/>
        <a:p>
          <a:endParaRPr lang="sr-Latn-RS"/>
        </a:p>
      </dgm:t>
    </dgm:pt>
    <dgm:pt modelId="{54EB3ED1-C042-408C-891F-E0888B458CD4}">
      <dgm:prSet/>
      <dgm:spPr/>
      <dgm:t>
        <a:bodyPr/>
        <a:lstStyle/>
        <a:p>
          <a:r>
            <a:rPr lang="sr-Latn-CS" dirty="0" smtClean="0"/>
            <a:t>Smanjene zloupotrebe korišćenja vozila – uvođenjem identifikacije vozača uspostavljena potpuna kontrola i onemogućeno korišćenja vozila u privatne svrhe</a:t>
          </a:r>
          <a:endParaRPr lang="sr-Latn-RS" dirty="0"/>
        </a:p>
      </dgm:t>
    </dgm:pt>
    <dgm:pt modelId="{8B81C306-EBA3-4F3E-94D7-B73709076C37}" type="parTrans" cxnId="{B03629AE-7D11-4303-B552-4127ABEC2170}">
      <dgm:prSet/>
      <dgm:spPr/>
      <dgm:t>
        <a:bodyPr/>
        <a:lstStyle/>
        <a:p>
          <a:endParaRPr lang="sr-Latn-RS"/>
        </a:p>
      </dgm:t>
    </dgm:pt>
    <dgm:pt modelId="{3876AFDE-F829-4868-A77C-D5021881DA00}" type="sibTrans" cxnId="{B03629AE-7D11-4303-B552-4127ABEC2170}">
      <dgm:prSet/>
      <dgm:spPr/>
      <dgm:t>
        <a:bodyPr/>
        <a:lstStyle/>
        <a:p>
          <a:endParaRPr lang="sr-Latn-RS"/>
        </a:p>
      </dgm:t>
    </dgm:pt>
    <dgm:pt modelId="{2945BD1E-0E09-4921-AAF5-C224C60209DE}">
      <dgm:prSet/>
      <dgm:spPr/>
      <dgm:t>
        <a:bodyPr/>
        <a:lstStyle/>
        <a:p>
          <a:r>
            <a:rPr lang="sr-Latn-CS" dirty="0" smtClean="0"/>
            <a:t>Smanjeni troškovi održavanja – zahvaljujući boljem ophođenju prema vozilu smanjeni su troškovi održavanja vozila</a:t>
          </a:r>
          <a:endParaRPr lang="sr-Latn-RS" dirty="0"/>
        </a:p>
      </dgm:t>
    </dgm:pt>
    <dgm:pt modelId="{75849D6D-8336-486B-9381-760E2496BA6C}" type="parTrans" cxnId="{858677B3-D88D-4255-9645-2E3F63F4FD0F}">
      <dgm:prSet/>
      <dgm:spPr/>
      <dgm:t>
        <a:bodyPr/>
        <a:lstStyle/>
        <a:p>
          <a:endParaRPr lang="sr-Latn-RS"/>
        </a:p>
      </dgm:t>
    </dgm:pt>
    <dgm:pt modelId="{2081D7B8-81EE-4961-B730-22929E14F771}" type="sibTrans" cxnId="{858677B3-D88D-4255-9645-2E3F63F4FD0F}">
      <dgm:prSet/>
      <dgm:spPr/>
      <dgm:t>
        <a:bodyPr/>
        <a:lstStyle/>
        <a:p>
          <a:endParaRPr lang="sr-Latn-RS"/>
        </a:p>
      </dgm:t>
    </dgm:pt>
    <dgm:pt modelId="{5A2B8124-7364-417C-B82B-95A4B29885C5}">
      <dgm:prSet/>
      <dgm:spPr/>
      <dgm:t>
        <a:bodyPr/>
        <a:lstStyle/>
        <a:p>
          <a:r>
            <a:rPr lang="sr-Latn-CS" dirty="0" smtClean="0"/>
            <a:t>Sistemom kontrole evidencije korisnika uočeni su korisnici koji nelegalno koriste komunalne usluge</a:t>
          </a:r>
          <a:endParaRPr lang="sr-Latn-RS" dirty="0"/>
        </a:p>
      </dgm:t>
    </dgm:pt>
    <dgm:pt modelId="{A96066BE-F23B-4D60-91D2-BDA3FA286877}" type="parTrans" cxnId="{052E0D62-7944-440D-A195-3EFF39DC6230}">
      <dgm:prSet/>
      <dgm:spPr/>
      <dgm:t>
        <a:bodyPr/>
        <a:lstStyle/>
        <a:p>
          <a:endParaRPr lang="sr-Latn-RS"/>
        </a:p>
      </dgm:t>
    </dgm:pt>
    <dgm:pt modelId="{3AD42A2C-0699-4EB2-9BFD-E83745133802}" type="sibTrans" cxnId="{052E0D62-7944-440D-A195-3EFF39DC6230}">
      <dgm:prSet/>
      <dgm:spPr/>
      <dgm:t>
        <a:bodyPr/>
        <a:lstStyle/>
        <a:p>
          <a:endParaRPr lang="sr-Latn-RS"/>
        </a:p>
      </dgm:t>
    </dgm:pt>
    <dgm:pt modelId="{B2FBCA29-582F-4532-BC9B-6B6F2937C152}" type="pres">
      <dgm:prSet presAssocID="{77913275-9096-4F02-ABAB-26308BEE40B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293ECA0E-6240-4C14-A632-578505B3E785}" type="pres">
      <dgm:prSet presAssocID="{4AD50E1C-C232-4B38-89D5-50CC7BCD154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02C24474-A48C-4EDE-AC5A-31D39FAF15E0}" type="pres">
      <dgm:prSet presAssocID="{4F29FAE4-A08E-4570-8E86-A4C168316A13}" presName="sibTrans" presStyleCnt="0"/>
      <dgm:spPr/>
      <dgm:t>
        <a:bodyPr/>
        <a:lstStyle/>
        <a:p>
          <a:endParaRPr lang="sr-Latn-RS"/>
        </a:p>
      </dgm:t>
    </dgm:pt>
    <dgm:pt modelId="{3651DD70-9374-45DD-BDD3-BFB0670CF973}" type="pres">
      <dgm:prSet presAssocID="{C61DD695-CC98-4E36-ADC6-A63FD4EB7F68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5AA4C28C-AA6D-4187-8CFB-2906FD44E5BB}" type="pres">
      <dgm:prSet presAssocID="{C164F33C-2C08-4E4B-AE83-52340876727B}" presName="sibTrans" presStyleCnt="0"/>
      <dgm:spPr/>
      <dgm:t>
        <a:bodyPr/>
        <a:lstStyle/>
        <a:p>
          <a:endParaRPr lang="sr-Latn-RS"/>
        </a:p>
      </dgm:t>
    </dgm:pt>
    <dgm:pt modelId="{5BB68667-AD6A-4A9C-A881-4D7E07CD8D6A}" type="pres">
      <dgm:prSet presAssocID="{250B1AC3-8729-4CD0-9977-EEF7CDE55B9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AE8E4321-BA38-4609-A2AE-ED0645E6FACB}" type="pres">
      <dgm:prSet presAssocID="{631A8B8D-98CB-47B2-A4AF-F81078ACDE5B}" presName="sibTrans" presStyleCnt="0"/>
      <dgm:spPr/>
      <dgm:t>
        <a:bodyPr/>
        <a:lstStyle/>
        <a:p>
          <a:endParaRPr lang="sr-Latn-RS"/>
        </a:p>
      </dgm:t>
    </dgm:pt>
    <dgm:pt modelId="{45CAB3E0-802F-4C28-8559-04878012DB07}" type="pres">
      <dgm:prSet presAssocID="{18F57C02-946D-4721-95AC-B70C47073BC8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EF4A2CCD-EC52-44EC-B3D4-C98BA739C8C4}" type="pres">
      <dgm:prSet presAssocID="{693B97E1-E7D2-4A29-AAA8-68213D339E3D}" presName="sibTrans" presStyleCnt="0"/>
      <dgm:spPr/>
      <dgm:t>
        <a:bodyPr/>
        <a:lstStyle/>
        <a:p>
          <a:endParaRPr lang="sr-Latn-RS"/>
        </a:p>
      </dgm:t>
    </dgm:pt>
    <dgm:pt modelId="{9B2E33C0-4F1B-4C98-AEC7-C25692F1A614}" type="pres">
      <dgm:prSet presAssocID="{F5D09543-B486-4CBD-BF33-89E0380BAA39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43D87F9D-FF28-4AFD-9188-8FC78CEA7A7F}" type="pres">
      <dgm:prSet presAssocID="{46E4B572-3377-4A1D-9B7C-76C954332382}" presName="sibTrans" presStyleCnt="0"/>
      <dgm:spPr/>
      <dgm:t>
        <a:bodyPr/>
        <a:lstStyle/>
        <a:p>
          <a:endParaRPr lang="sr-Latn-RS"/>
        </a:p>
      </dgm:t>
    </dgm:pt>
    <dgm:pt modelId="{7E518D25-80FD-471B-A1C6-5D0465495FB6}" type="pres">
      <dgm:prSet presAssocID="{3BFBF9FC-978E-4688-BA49-11E4C40128EC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5428E712-62C3-48DD-A4EA-332E3A53FDEA}" type="pres">
      <dgm:prSet presAssocID="{1F6642D2-77CA-4DE1-9C00-9DBFB10207D9}" presName="sibTrans" presStyleCnt="0"/>
      <dgm:spPr/>
      <dgm:t>
        <a:bodyPr/>
        <a:lstStyle/>
        <a:p>
          <a:endParaRPr lang="sr-Latn-RS"/>
        </a:p>
      </dgm:t>
    </dgm:pt>
    <dgm:pt modelId="{D9180270-F4FE-46BF-8AB3-B96B23AC7F4C}" type="pres">
      <dgm:prSet presAssocID="{54EB3ED1-C042-408C-891F-E0888B458CD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357AE8C5-E0C5-4520-9A81-DC0AC6F0D0B2}" type="pres">
      <dgm:prSet presAssocID="{3876AFDE-F829-4868-A77C-D5021881DA00}" presName="sibTrans" presStyleCnt="0"/>
      <dgm:spPr/>
      <dgm:t>
        <a:bodyPr/>
        <a:lstStyle/>
        <a:p>
          <a:endParaRPr lang="sr-Latn-RS"/>
        </a:p>
      </dgm:t>
    </dgm:pt>
    <dgm:pt modelId="{B051168C-D4F2-49B0-B014-55F73CF5730B}" type="pres">
      <dgm:prSet presAssocID="{2945BD1E-0E09-4921-AAF5-C224C60209DE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AE22ADBA-B91F-47D1-B433-FA455127919A}" type="pres">
      <dgm:prSet presAssocID="{2081D7B8-81EE-4961-B730-22929E14F771}" presName="sibTrans" presStyleCnt="0"/>
      <dgm:spPr/>
      <dgm:t>
        <a:bodyPr/>
        <a:lstStyle/>
        <a:p>
          <a:endParaRPr lang="sr-Latn-RS"/>
        </a:p>
      </dgm:t>
    </dgm:pt>
    <dgm:pt modelId="{2842F233-DEE7-4A63-8384-A7BC5051D790}" type="pres">
      <dgm:prSet presAssocID="{5A2B8124-7364-417C-B82B-95A4B29885C5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E5B50EBE-400B-49DD-AD18-182F4BFC9807}" srcId="{77913275-9096-4F02-ABAB-26308BEE40BF}" destId="{3BFBF9FC-978E-4688-BA49-11E4C40128EC}" srcOrd="5" destOrd="0" parTransId="{FA1CEADB-012E-42A1-8017-DF58EEA96968}" sibTransId="{1F6642D2-77CA-4DE1-9C00-9DBFB10207D9}"/>
    <dgm:cxn modelId="{052E0D62-7944-440D-A195-3EFF39DC6230}" srcId="{77913275-9096-4F02-ABAB-26308BEE40BF}" destId="{5A2B8124-7364-417C-B82B-95A4B29885C5}" srcOrd="8" destOrd="0" parTransId="{A96066BE-F23B-4D60-91D2-BDA3FA286877}" sibTransId="{3AD42A2C-0699-4EB2-9BFD-E83745133802}"/>
    <dgm:cxn modelId="{7CF8FF2E-8D95-4B70-AFB3-44D6E3A5ECF2}" srcId="{77913275-9096-4F02-ABAB-26308BEE40BF}" destId="{18F57C02-946D-4721-95AC-B70C47073BC8}" srcOrd="3" destOrd="0" parTransId="{0866E843-3032-499C-9D3E-F07922B9BCED}" sibTransId="{693B97E1-E7D2-4A29-AAA8-68213D339E3D}"/>
    <dgm:cxn modelId="{6651C524-EB1E-4552-BEBA-D66913C5F516}" type="presOf" srcId="{F5D09543-B486-4CBD-BF33-89E0380BAA39}" destId="{9B2E33C0-4F1B-4C98-AEC7-C25692F1A614}" srcOrd="0" destOrd="0" presId="urn:microsoft.com/office/officeart/2005/8/layout/default"/>
    <dgm:cxn modelId="{155EDC74-7236-4466-A8D7-F85BA41E7F27}" srcId="{77913275-9096-4F02-ABAB-26308BEE40BF}" destId="{4AD50E1C-C232-4B38-89D5-50CC7BCD1540}" srcOrd="0" destOrd="0" parTransId="{AE91CC9F-0FE6-4B96-AEF3-6458BE662779}" sibTransId="{4F29FAE4-A08E-4570-8E86-A4C168316A13}"/>
    <dgm:cxn modelId="{E98E8E04-99DC-4995-81DE-EA1C1F256DA4}" type="presOf" srcId="{77913275-9096-4F02-ABAB-26308BEE40BF}" destId="{B2FBCA29-582F-4532-BC9B-6B6F2937C152}" srcOrd="0" destOrd="0" presId="urn:microsoft.com/office/officeart/2005/8/layout/default"/>
    <dgm:cxn modelId="{858677B3-D88D-4255-9645-2E3F63F4FD0F}" srcId="{77913275-9096-4F02-ABAB-26308BEE40BF}" destId="{2945BD1E-0E09-4921-AAF5-C224C60209DE}" srcOrd="7" destOrd="0" parTransId="{75849D6D-8336-486B-9381-760E2496BA6C}" sibTransId="{2081D7B8-81EE-4961-B730-22929E14F771}"/>
    <dgm:cxn modelId="{A24A45FB-568B-42B1-881B-1E4C13C89B78}" type="presOf" srcId="{5A2B8124-7364-417C-B82B-95A4B29885C5}" destId="{2842F233-DEE7-4A63-8384-A7BC5051D790}" srcOrd="0" destOrd="0" presId="urn:microsoft.com/office/officeart/2005/8/layout/default"/>
    <dgm:cxn modelId="{DED5D752-CA98-44DE-98EC-6C09C0178F76}" type="presOf" srcId="{3BFBF9FC-978E-4688-BA49-11E4C40128EC}" destId="{7E518D25-80FD-471B-A1C6-5D0465495FB6}" srcOrd="0" destOrd="0" presId="urn:microsoft.com/office/officeart/2005/8/layout/default"/>
    <dgm:cxn modelId="{B03629AE-7D11-4303-B552-4127ABEC2170}" srcId="{77913275-9096-4F02-ABAB-26308BEE40BF}" destId="{54EB3ED1-C042-408C-891F-E0888B458CD4}" srcOrd="6" destOrd="0" parTransId="{8B81C306-EBA3-4F3E-94D7-B73709076C37}" sibTransId="{3876AFDE-F829-4868-A77C-D5021881DA00}"/>
    <dgm:cxn modelId="{C9FB248F-087C-4442-98EA-9126F46EBBE8}" type="presOf" srcId="{C61DD695-CC98-4E36-ADC6-A63FD4EB7F68}" destId="{3651DD70-9374-45DD-BDD3-BFB0670CF973}" srcOrd="0" destOrd="0" presId="urn:microsoft.com/office/officeart/2005/8/layout/default"/>
    <dgm:cxn modelId="{9601D1E3-61CE-436B-AEFA-7164F08213A1}" type="presOf" srcId="{250B1AC3-8729-4CD0-9977-EEF7CDE55B99}" destId="{5BB68667-AD6A-4A9C-A881-4D7E07CD8D6A}" srcOrd="0" destOrd="0" presId="urn:microsoft.com/office/officeart/2005/8/layout/default"/>
    <dgm:cxn modelId="{0F02ACE6-4AD1-4092-8E17-2607D04B4BEB}" srcId="{77913275-9096-4F02-ABAB-26308BEE40BF}" destId="{C61DD695-CC98-4E36-ADC6-A63FD4EB7F68}" srcOrd="1" destOrd="0" parTransId="{50C26345-398A-4634-ACAE-3749FE23A16F}" sibTransId="{C164F33C-2C08-4E4B-AE83-52340876727B}"/>
    <dgm:cxn modelId="{F7AA8356-ED92-46BE-AF01-AF329DC687CC}" srcId="{77913275-9096-4F02-ABAB-26308BEE40BF}" destId="{250B1AC3-8729-4CD0-9977-EEF7CDE55B99}" srcOrd="2" destOrd="0" parTransId="{9D5D7B69-A395-4401-9666-40154DA30F04}" sibTransId="{631A8B8D-98CB-47B2-A4AF-F81078ACDE5B}"/>
    <dgm:cxn modelId="{C158A0D5-B1A5-4CB0-9FEC-C0AB2B8D1B37}" srcId="{77913275-9096-4F02-ABAB-26308BEE40BF}" destId="{F5D09543-B486-4CBD-BF33-89E0380BAA39}" srcOrd="4" destOrd="0" parTransId="{D471BA8E-7D34-4456-BA1C-479B985F434F}" sibTransId="{46E4B572-3377-4A1D-9B7C-76C954332382}"/>
    <dgm:cxn modelId="{AEE5964F-7131-4347-8C40-1680F6420B6C}" type="presOf" srcId="{54EB3ED1-C042-408C-891F-E0888B458CD4}" destId="{D9180270-F4FE-46BF-8AB3-B96B23AC7F4C}" srcOrd="0" destOrd="0" presId="urn:microsoft.com/office/officeart/2005/8/layout/default"/>
    <dgm:cxn modelId="{2536EDA0-6448-4D50-8A8C-39B0CBF0C1C1}" type="presOf" srcId="{18F57C02-946D-4721-95AC-B70C47073BC8}" destId="{45CAB3E0-802F-4C28-8559-04878012DB07}" srcOrd="0" destOrd="0" presId="urn:microsoft.com/office/officeart/2005/8/layout/default"/>
    <dgm:cxn modelId="{E6D8FBE2-760E-417C-BE26-A17C3AE31DE1}" type="presOf" srcId="{2945BD1E-0E09-4921-AAF5-C224C60209DE}" destId="{B051168C-D4F2-49B0-B014-55F73CF5730B}" srcOrd="0" destOrd="0" presId="urn:microsoft.com/office/officeart/2005/8/layout/default"/>
    <dgm:cxn modelId="{4DB3EB41-04FB-4CA4-BCBA-A2D79B7697B0}" type="presOf" srcId="{4AD50E1C-C232-4B38-89D5-50CC7BCD1540}" destId="{293ECA0E-6240-4C14-A632-578505B3E785}" srcOrd="0" destOrd="0" presId="urn:microsoft.com/office/officeart/2005/8/layout/default"/>
    <dgm:cxn modelId="{CE8CAE3C-20FA-472E-89DB-B4D1199E86B7}" type="presParOf" srcId="{B2FBCA29-582F-4532-BC9B-6B6F2937C152}" destId="{293ECA0E-6240-4C14-A632-578505B3E785}" srcOrd="0" destOrd="0" presId="urn:microsoft.com/office/officeart/2005/8/layout/default"/>
    <dgm:cxn modelId="{640216D5-FF09-4A35-B829-93ACFD398B63}" type="presParOf" srcId="{B2FBCA29-582F-4532-BC9B-6B6F2937C152}" destId="{02C24474-A48C-4EDE-AC5A-31D39FAF15E0}" srcOrd="1" destOrd="0" presId="urn:microsoft.com/office/officeart/2005/8/layout/default"/>
    <dgm:cxn modelId="{031AA598-4E33-45FE-BDBE-BF069B8F39CA}" type="presParOf" srcId="{B2FBCA29-582F-4532-BC9B-6B6F2937C152}" destId="{3651DD70-9374-45DD-BDD3-BFB0670CF973}" srcOrd="2" destOrd="0" presId="urn:microsoft.com/office/officeart/2005/8/layout/default"/>
    <dgm:cxn modelId="{B9BC4708-0F47-4C93-9678-670F9C161439}" type="presParOf" srcId="{B2FBCA29-582F-4532-BC9B-6B6F2937C152}" destId="{5AA4C28C-AA6D-4187-8CFB-2906FD44E5BB}" srcOrd="3" destOrd="0" presId="urn:microsoft.com/office/officeart/2005/8/layout/default"/>
    <dgm:cxn modelId="{6A1422F6-24E8-423D-89A0-1E0784FB7F3C}" type="presParOf" srcId="{B2FBCA29-582F-4532-BC9B-6B6F2937C152}" destId="{5BB68667-AD6A-4A9C-A881-4D7E07CD8D6A}" srcOrd="4" destOrd="0" presId="urn:microsoft.com/office/officeart/2005/8/layout/default"/>
    <dgm:cxn modelId="{0A30C5EE-B53B-46A7-B06A-8503E03DB0CF}" type="presParOf" srcId="{B2FBCA29-582F-4532-BC9B-6B6F2937C152}" destId="{AE8E4321-BA38-4609-A2AE-ED0645E6FACB}" srcOrd="5" destOrd="0" presId="urn:microsoft.com/office/officeart/2005/8/layout/default"/>
    <dgm:cxn modelId="{F284BD00-F8F0-45B2-9764-A23CD662A1D4}" type="presParOf" srcId="{B2FBCA29-582F-4532-BC9B-6B6F2937C152}" destId="{45CAB3E0-802F-4C28-8559-04878012DB07}" srcOrd="6" destOrd="0" presId="urn:microsoft.com/office/officeart/2005/8/layout/default"/>
    <dgm:cxn modelId="{20E4B691-DA89-47A5-86BA-809E213762C4}" type="presParOf" srcId="{B2FBCA29-582F-4532-BC9B-6B6F2937C152}" destId="{EF4A2CCD-EC52-44EC-B3D4-C98BA739C8C4}" srcOrd="7" destOrd="0" presId="urn:microsoft.com/office/officeart/2005/8/layout/default"/>
    <dgm:cxn modelId="{D0CD2D49-B6F0-42C6-A642-EDB8BFC5867E}" type="presParOf" srcId="{B2FBCA29-582F-4532-BC9B-6B6F2937C152}" destId="{9B2E33C0-4F1B-4C98-AEC7-C25692F1A614}" srcOrd="8" destOrd="0" presId="urn:microsoft.com/office/officeart/2005/8/layout/default"/>
    <dgm:cxn modelId="{BFE09D9E-A5DC-49D7-87A9-182A3F9439A3}" type="presParOf" srcId="{B2FBCA29-582F-4532-BC9B-6B6F2937C152}" destId="{43D87F9D-FF28-4AFD-9188-8FC78CEA7A7F}" srcOrd="9" destOrd="0" presId="urn:microsoft.com/office/officeart/2005/8/layout/default"/>
    <dgm:cxn modelId="{C0AFA902-AA24-4062-8B89-657ED65E59DF}" type="presParOf" srcId="{B2FBCA29-582F-4532-BC9B-6B6F2937C152}" destId="{7E518D25-80FD-471B-A1C6-5D0465495FB6}" srcOrd="10" destOrd="0" presId="urn:microsoft.com/office/officeart/2005/8/layout/default"/>
    <dgm:cxn modelId="{CCDEC80A-B017-4FE5-8A07-898E8304F989}" type="presParOf" srcId="{B2FBCA29-582F-4532-BC9B-6B6F2937C152}" destId="{5428E712-62C3-48DD-A4EA-332E3A53FDEA}" srcOrd="11" destOrd="0" presId="urn:microsoft.com/office/officeart/2005/8/layout/default"/>
    <dgm:cxn modelId="{7DF524CC-86F0-460C-AB37-100EBE24E5F8}" type="presParOf" srcId="{B2FBCA29-582F-4532-BC9B-6B6F2937C152}" destId="{D9180270-F4FE-46BF-8AB3-B96B23AC7F4C}" srcOrd="12" destOrd="0" presId="urn:microsoft.com/office/officeart/2005/8/layout/default"/>
    <dgm:cxn modelId="{B4DABDEB-97B7-4052-A5D8-E2B6B68B017D}" type="presParOf" srcId="{B2FBCA29-582F-4532-BC9B-6B6F2937C152}" destId="{357AE8C5-E0C5-4520-9A81-DC0AC6F0D0B2}" srcOrd="13" destOrd="0" presId="urn:microsoft.com/office/officeart/2005/8/layout/default"/>
    <dgm:cxn modelId="{AACA5DCC-EB93-4499-9B17-25B23970D953}" type="presParOf" srcId="{B2FBCA29-582F-4532-BC9B-6B6F2937C152}" destId="{B051168C-D4F2-49B0-B014-55F73CF5730B}" srcOrd="14" destOrd="0" presId="urn:microsoft.com/office/officeart/2005/8/layout/default"/>
    <dgm:cxn modelId="{F6197DAC-2307-4306-8F5C-94834E8B6928}" type="presParOf" srcId="{B2FBCA29-582F-4532-BC9B-6B6F2937C152}" destId="{AE22ADBA-B91F-47D1-B433-FA455127919A}" srcOrd="15" destOrd="0" presId="urn:microsoft.com/office/officeart/2005/8/layout/default"/>
    <dgm:cxn modelId="{739EBD0F-03DC-4CF4-9AF2-F06D66E03D19}" type="presParOf" srcId="{B2FBCA29-582F-4532-BC9B-6B6F2937C152}" destId="{2842F233-DEE7-4A63-8384-A7BC5051D790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77913275-9096-4F02-ABAB-26308BEE40B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3D602EA-A502-47B9-8D6F-EF0FFE26CFDA}">
      <dgm:prSet/>
      <dgm:spPr/>
      <dgm:t>
        <a:bodyPr/>
        <a:lstStyle/>
        <a:p>
          <a:r>
            <a:rPr lang="sr-Latn-RS" dirty="0" smtClean="0"/>
            <a:t>Integracija </a:t>
          </a:r>
          <a:r>
            <a:rPr lang="sr-Latn-RS" dirty="0"/>
            <a:t>sa IS JKP </a:t>
          </a:r>
          <a:r>
            <a:rPr lang="sr-Latn-RS" dirty="0" err="1"/>
            <a:t>Mediana</a:t>
          </a:r>
          <a:r>
            <a:rPr lang="sr-Latn-RS" dirty="0"/>
            <a:t> koja treba da olakša i poveća efikasnost praćenja realizacije planiranih aktivnosti</a:t>
          </a:r>
        </a:p>
      </dgm:t>
    </dgm:pt>
    <dgm:pt modelId="{6588A6CD-6146-4E9F-9918-DEA81231DC3A}" type="parTrans" cxnId="{A67E339B-E402-4CE8-9B1E-372CB6CB9622}">
      <dgm:prSet/>
      <dgm:spPr/>
      <dgm:t>
        <a:bodyPr/>
        <a:lstStyle/>
        <a:p>
          <a:endParaRPr lang="sr-Latn-RS"/>
        </a:p>
      </dgm:t>
    </dgm:pt>
    <dgm:pt modelId="{D00C9C43-AC42-48CC-BBD4-DDD3B760008E}" type="sibTrans" cxnId="{A67E339B-E402-4CE8-9B1E-372CB6CB9622}">
      <dgm:prSet/>
      <dgm:spPr/>
      <dgm:t>
        <a:bodyPr/>
        <a:lstStyle/>
        <a:p>
          <a:endParaRPr lang="sr-Latn-RS"/>
        </a:p>
      </dgm:t>
    </dgm:pt>
    <dgm:pt modelId="{75C264A1-19BE-44AE-8752-7197557DC62E}">
      <dgm:prSet/>
      <dgm:spPr/>
      <dgm:t>
        <a:bodyPr/>
        <a:lstStyle/>
        <a:p>
          <a:r>
            <a:rPr lang="sr-Latn-RS" dirty="0" smtClean="0"/>
            <a:t>Ulazak </a:t>
          </a:r>
          <a:r>
            <a:rPr lang="sr-Latn-RS" dirty="0"/>
            <a:t>u treću fazu projekta u kojoj će cilj biti izrada novih planova transporta deponovanja komunalnog i ostalog otpada </a:t>
          </a:r>
        </a:p>
      </dgm:t>
    </dgm:pt>
    <dgm:pt modelId="{E6B50360-0F3B-4BCD-B810-200363F2428B}" type="parTrans" cxnId="{053D8565-45AC-42E0-8D02-7E1CC0B7E66B}">
      <dgm:prSet/>
      <dgm:spPr/>
      <dgm:t>
        <a:bodyPr/>
        <a:lstStyle/>
        <a:p>
          <a:endParaRPr lang="sr-Latn-RS"/>
        </a:p>
      </dgm:t>
    </dgm:pt>
    <dgm:pt modelId="{44297FCD-F28F-4116-A4F5-0336F74E55C4}" type="sibTrans" cxnId="{053D8565-45AC-42E0-8D02-7E1CC0B7E66B}">
      <dgm:prSet/>
      <dgm:spPr/>
      <dgm:t>
        <a:bodyPr/>
        <a:lstStyle/>
        <a:p>
          <a:endParaRPr lang="sr-Latn-RS"/>
        </a:p>
      </dgm:t>
    </dgm:pt>
    <dgm:pt modelId="{515C629F-24D3-4D83-9D2B-C81157C2CA9F}">
      <dgm:prSet/>
      <dgm:spPr/>
      <dgm:t>
        <a:bodyPr/>
        <a:lstStyle/>
        <a:p>
          <a:r>
            <a:rPr lang="sr-Latn-RS" dirty="0" smtClean="0"/>
            <a:t>Dovršetak poslova vezanih za merenje težine otpada i merenje nivoa goriva</a:t>
          </a:r>
          <a:endParaRPr lang="sr-Latn-RS" dirty="0"/>
        </a:p>
      </dgm:t>
    </dgm:pt>
    <dgm:pt modelId="{646CF535-F0E0-4855-A2B7-98858A47D119}" type="parTrans" cxnId="{2EA1E7F6-5952-48B9-9D72-17790736864D}">
      <dgm:prSet/>
      <dgm:spPr/>
      <dgm:t>
        <a:bodyPr/>
        <a:lstStyle/>
        <a:p>
          <a:endParaRPr lang="sr-Latn-RS"/>
        </a:p>
      </dgm:t>
    </dgm:pt>
    <dgm:pt modelId="{BC0BCB22-B680-4889-A19C-65F7C70EA7DE}" type="sibTrans" cxnId="{2EA1E7F6-5952-48B9-9D72-17790736864D}">
      <dgm:prSet/>
      <dgm:spPr/>
      <dgm:t>
        <a:bodyPr/>
        <a:lstStyle/>
        <a:p>
          <a:endParaRPr lang="sr-Latn-RS"/>
        </a:p>
      </dgm:t>
    </dgm:pt>
    <dgm:pt modelId="{1C0057BE-152E-4606-A6F8-2385587F8120}" type="pres">
      <dgm:prSet presAssocID="{77913275-9096-4F02-ABAB-26308BEE40B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sr-Latn-RS"/>
        </a:p>
      </dgm:t>
    </dgm:pt>
    <dgm:pt modelId="{BBBDB89D-9620-45AC-8194-A14BC8555398}" type="pres">
      <dgm:prSet presAssocID="{77913275-9096-4F02-ABAB-26308BEE40BF}" presName="Name1" presStyleCnt="0"/>
      <dgm:spPr/>
      <dgm:t>
        <a:bodyPr/>
        <a:lstStyle/>
        <a:p>
          <a:endParaRPr lang="sr-Latn-RS"/>
        </a:p>
      </dgm:t>
    </dgm:pt>
    <dgm:pt modelId="{3BB19ED1-954F-473E-8D77-5A16E7B15A9E}" type="pres">
      <dgm:prSet presAssocID="{77913275-9096-4F02-ABAB-26308BEE40BF}" presName="cycle" presStyleCnt="0"/>
      <dgm:spPr/>
      <dgm:t>
        <a:bodyPr/>
        <a:lstStyle/>
        <a:p>
          <a:endParaRPr lang="sr-Latn-RS"/>
        </a:p>
      </dgm:t>
    </dgm:pt>
    <dgm:pt modelId="{4672E4D2-14D1-4C6B-9971-7ED5486C36E6}" type="pres">
      <dgm:prSet presAssocID="{77913275-9096-4F02-ABAB-26308BEE40BF}" presName="srcNode" presStyleLbl="node1" presStyleIdx="0" presStyleCnt="3"/>
      <dgm:spPr/>
      <dgm:t>
        <a:bodyPr/>
        <a:lstStyle/>
        <a:p>
          <a:endParaRPr lang="sr-Latn-RS"/>
        </a:p>
      </dgm:t>
    </dgm:pt>
    <dgm:pt modelId="{046DAD39-0A47-4EA6-8BE8-3AE53CB26416}" type="pres">
      <dgm:prSet presAssocID="{77913275-9096-4F02-ABAB-26308BEE40BF}" presName="conn" presStyleLbl="parChTrans1D2" presStyleIdx="0" presStyleCnt="1"/>
      <dgm:spPr/>
      <dgm:t>
        <a:bodyPr/>
        <a:lstStyle/>
        <a:p>
          <a:endParaRPr lang="sr-Latn-RS"/>
        </a:p>
      </dgm:t>
    </dgm:pt>
    <dgm:pt modelId="{633B3D46-AA7F-47C1-B7FF-440B096D384D}" type="pres">
      <dgm:prSet presAssocID="{77913275-9096-4F02-ABAB-26308BEE40BF}" presName="extraNode" presStyleLbl="node1" presStyleIdx="0" presStyleCnt="3"/>
      <dgm:spPr/>
      <dgm:t>
        <a:bodyPr/>
        <a:lstStyle/>
        <a:p>
          <a:endParaRPr lang="sr-Latn-RS"/>
        </a:p>
      </dgm:t>
    </dgm:pt>
    <dgm:pt modelId="{DF8E4B9D-EBCF-418B-B14E-540414522F0D}" type="pres">
      <dgm:prSet presAssocID="{77913275-9096-4F02-ABAB-26308BEE40BF}" presName="dstNode" presStyleLbl="node1" presStyleIdx="0" presStyleCnt="3"/>
      <dgm:spPr/>
      <dgm:t>
        <a:bodyPr/>
        <a:lstStyle/>
        <a:p>
          <a:endParaRPr lang="sr-Latn-RS"/>
        </a:p>
      </dgm:t>
    </dgm:pt>
    <dgm:pt modelId="{3DB0216E-21D3-495C-A21B-E8F5688218FB}" type="pres">
      <dgm:prSet presAssocID="{515C629F-24D3-4D83-9D2B-C81157C2CA9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E9D65F66-8F26-4C69-B87F-0763DFE19F81}" type="pres">
      <dgm:prSet presAssocID="{515C629F-24D3-4D83-9D2B-C81157C2CA9F}" presName="accent_1" presStyleCnt="0"/>
      <dgm:spPr/>
      <dgm:t>
        <a:bodyPr/>
        <a:lstStyle/>
        <a:p>
          <a:endParaRPr lang="sr-Latn-RS"/>
        </a:p>
      </dgm:t>
    </dgm:pt>
    <dgm:pt modelId="{033DD9BE-58DB-4730-8180-6FC65377BD50}" type="pres">
      <dgm:prSet presAssocID="{515C629F-24D3-4D83-9D2B-C81157C2CA9F}" presName="accentRepeatNode" presStyleLbl="solidFgAcc1" presStyleIdx="0" presStyleCnt="3"/>
      <dgm:spPr/>
      <dgm:t>
        <a:bodyPr/>
        <a:lstStyle/>
        <a:p>
          <a:endParaRPr lang="sr-Latn-RS"/>
        </a:p>
      </dgm:t>
    </dgm:pt>
    <dgm:pt modelId="{A286E8D1-386C-4373-A7BB-D266C223A947}" type="pres">
      <dgm:prSet presAssocID="{E3D602EA-A502-47B9-8D6F-EF0FFE26CFDA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D4DF05BC-68CF-4FEE-A63C-F94300C73CE8}" type="pres">
      <dgm:prSet presAssocID="{E3D602EA-A502-47B9-8D6F-EF0FFE26CFDA}" presName="accent_2" presStyleCnt="0"/>
      <dgm:spPr/>
      <dgm:t>
        <a:bodyPr/>
        <a:lstStyle/>
        <a:p>
          <a:endParaRPr lang="sr-Latn-RS"/>
        </a:p>
      </dgm:t>
    </dgm:pt>
    <dgm:pt modelId="{D98A5A9F-F1B6-49F2-9717-BA3473F9282B}" type="pres">
      <dgm:prSet presAssocID="{E3D602EA-A502-47B9-8D6F-EF0FFE26CFDA}" presName="accentRepeatNode" presStyleLbl="solidFgAcc1" presStyleIdx="1" presStyleCnt="3"/>
      <dgm:spPr/>
      <dgm:t>
        <a:bodyPr/>
        <a:lstStyle/>
        <a:p>
          <a:endParaRPr lang="sr-Latn-RS"/>
        </a:p>
      </dgm:t>
    </dgm:pt>
    <dgm:pt modelId="{1955B5B8-E178-4AAC-9574-50D4FF5C2F6E}" type="pres">
      <dgm:prSet presAssocID="{75C264A1-19BE-44AE-8752-7197557DC62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0E915A01-49A9-41AC-8721-0127ECBB42AE}" type="pres">
      <dgm:prSet presAssocID="{75C264A1-19BE-44AE-8752-7197557DC62E}" presName="accent_3" presStyleCnt="0"/>
      <dgm:spPr/>
      <dgm:t>
        <a:bodyPr/>
        <a:lstStyle/>
        <a:p>
          <a:endParaRPr lang="sr-Latn-RS"/>
        </a:p>
      </dgm:t>
    </dgm:pt>
    <dgm:pt modelId="{FDFCA06A-03B0-421C-8615-4F243D8CEA0F}" type="pres">
      <dgm:prSet presAssocID="{75C264A1-19BE-44AE-8752-7197557DC62E}" presName="accentRepeatNode" presStyleLbl="solidFgAcc1" presStyleIdx="2" presStyleCnt="3"/>
      <dgm:spPr/>
      <dgm:t>
        <a:bodyPr/>
        <a:lstStyle/>
        <a:p>
          <a:endParaRPr lang="sr-Latn-RS"/>
        </a:p>
      </dgm:t>
    </dgm:pt>
  </dgm:ptLst>
  <dgm:cxnLst>
    <dgm:cxn modelId="{A67E339B-E402-4CE8-9B1E-372CB6CB9622}" srcId="{77913275-9096-4F02-ABAB-26308BEE40BF}" destId="{E3D602EA-A502-47B9-8D6F-EF0FFE26CFDA}" srcOrd="1" destOrd="0" parTransId="{6588A6CD-6146-4E9F-9918-DEA81231DC3A}" sibTransId="{D00C9C43-AC42-48CC-BBD4-DDD3B760008E}"/>
    <dgm:cxn modelId="{C2436C2E-9972-4E8E-BC02-6C3AC4E5C619}" type="presOf" srcId="{BC0BCB22-B680-4889-A19C-65F7C70EA7DE}" destId="{046DAD39-0A47-4EA6-8BE8-3AE53CB26416}" srcOrd="0" destOrd="0" presId="urn:microsoft.com/office/officeart/2008/layout/VerticalCurvedList"/>
    <dgm:cxn modelId="{3A4BCE1A-759B-47C9-AC45-1FCED46F1846}" type="presOf" srcId="{75C264A1-19BE-44AE-8752-7197557DC62E}" destId="{1955B5B8-E178-4AAC-9574-50D4FF5C2F6E}" srcOrd="0" destOrd="0" presId="urn:microsoft.com/office/officeart/2008/layout/VerticalCurvedList"/>
    <dgm:cxn modelId="{9F678699-E1F4-4353-817B-93C5DA897DF5}" type="presOf" srcId="{E3D602EA-A502-47B9-8D6F-EF0FFE26CFDA}" destId="{A286E8D1-386C-4373-A7BB-D266C223A947}" srcOrd="0" destOrd="0" presId="urn:microsoft.com/office/officeart/2008/layout/VerticalCurvedList"/>
    <dgm:cxn modelId="{2EA1E7F6-5952-48B9-9D72-17790736864D}" srcId="{77913275-9096-4F02-ABAB-26308BEE40BF}" destId="{515C629F-24D3-4D83-9D2B-C81157C2CA9F}" srcOrd="0" destOrd="0" parTransId="{646CF535-F0E0-4855-A2B7-98858A47D119}" sibTransId="{BC0BCB22-B680-4889-A19C-65F7C70EA7DE}"/>
    <dgm:cxn modelId="{70138C05-E764-4043-8A51-02DDE59667BA}" type="presOf" srcId="{515C629F-24D3-4D83-9D2B-C81157C2CA9F}" destId="{3DB0216E-21D3-495C-A21B-E8F5688218FB}" srcOrd="0" destOrd="0" presId="urn:microsoft.com/office/officeart/2008/layout/VerticalCurvedList"/>
    <dgm:cxn modelId="{053D8565-45AC-42E0-8D02-7E1CC0B7E66B}" srcId="{77913275-9096-4F02-ABAB-26308BEE40BF}" destId="{75C264A1-19BE-44AE-8752-7197557DC62E}" srcOrd="2" destOrd="0" parTransId="{E6B50360-0F3B-4BCD-B810-200363F2428B}" sibTransId="{44297FCD-F28F-4116-A4F5-0336F74E55C4}"/>
    <dgm:cxn modelId="{5B07F547-2732-4478-BA77-EB29BB2719AA}" type="presOf" srcId="{77913275-9096-4F02-ABAB-26308BEE40BF}" destId="{1C0057BE-152E-4606-A6F8-2385587F8120}" srcOrd="0" destOrd="0" presId="urn:microsoft.com/office/officeart/2008/layout/VerticalCurvedList"/>
    <dgm:cxn modelId="{0FFD4CEA-AC07-4AEE-A286-B833D5585F10}" type="presParOf" srcId="{1C0057BE-152E-4606-A6F8-2385587F8120}" destId="{BBBDB89D-9620-45AC-8194-A14BC8555398}" srcOrd="0" destOrd="0" presId="urn:microsoft.com/office/officeart/2008/layout/VerticalCurvedList"/>
    <dgm:cxn modelId="{4DFFA38D-2E2E-40F7-AFC9-C20F0463860E}" type="presParOf" srcId="{BBBDB89D-9620-45AC-8194-A14BC8555398}" destId="{3BB19ED1-954F-473E-8D77-5A16E7B15A9E}" srcOrd="0" destOrd="0" presId="urn:microsoft.com/office/officeart/2008/layout/VerticalCurvedList"/>
    <dgm:cxn modelId="{5BC49F44-548F-41FA-A02F-CE2BD013A3DB}" type="presParOf" srcId="{3BB19ED1-954F-473E-8D77-5A16E7B15A9E}" destId="{4672E4D2-14D1-4C6B-9971-7ED5486C36E6}" srcOrd="0" destOrd="0" presId="urn:microsoft.com/office/officeart/2008/layout/VerticalCurvedList"/>
    <dgm:cxn modelId="{FD327D0E-D04E-47B0-BEB4-DCD07906DB9A}" type="presParOf" srcId="{3BB19ED1-954F-473E-8D77-5A16E7B15A9E}" destId="{046DAD39-0A47-4EA6-8BE8-3AE53CB26416}" srcOrd="1" destOrd="0" presId="urn:microsoft.com/office/officeart/2008/layout/VerticalCurvedList"/>
    <dgm:cxn modelId="{4C68CD71-D4C5-4C0C-B82E-95518DAB792C}" type="presParOf" srcId="{3BB19ED1-954F-473E-8D77-5A16E7B15A9E}" destId="{633B3D46-AA7F-47C1-B7FF-440B096D384D}" srcOrd="2" destOrd="0" presId="urn:microsoft.com/office/officeart/2008/layout/VerticalCurvedList"/>
    <dgm:cxn modelId="{EEC89F09-0018-4B2C-B89B-FA31C330B887}" type="presParOf" srcId="{3BB19ED1-954F-473E-8D77-5A16E7B15A9E}" destId="{DF8E4B9D-EBCF-418B-B14E-540414522F0D}" srcOrd="3" destOrd="0" presId="urn:microsoft.com/office/officeart/2008/layout/VerticalCurvedList"/>
    <dgm:cxn modelId="{828FF3F3-2374-4040-8AF2-0F42FD06DE2B}" type="presParOf" srcId="{BBBDB89D-9620-45AC-8194-A14BC8555398}" destId="{3DB0216E-21D3-495C-A21B-E8F5688218FB}" srcOrd="1" destOrd="0" presId="urn:microsoft.com/office/officeart/2008/layout/VerticalCurvedList"/>
    <dgm:cxn modelId="{4DB2C642-7B2C-4DD3-B7BB-08FCC9D056E8}" type="presParOf" srcId="{BBBDB89D-9620-45AC-8194-A14BC8555398}" destId="{E9D65F66-8F26-4C69-B87F-0763DFE19F81}" srcOrd="2" destOrd="0" presId="urn:microsoft.com/office/officeart/2008/layout/VerticalCurvedList"/>
    <dgm:cxn modelId="{0CC488AE-C26B-4FAC-B93F-34A11308F661}" type="presParOf" srcId="{E9D65F66-8F26-4C69-B87F-0763DFE19F81}" destId="{033DD9BE-58DB-4730-8180-6FC65377BD50}" srcOrd="0" destOrd="0" presId="urn:microsoft.com/office/officeart/2008/layout/VerticalCurvedList"/>
    <dgm:cxn modelId="{B4B3DDCB-BC5A-467B-800F-B969F7542397}" type="presParOf" srcId="{BBBDB89D-9620-45AC-8194-A14BC8555398}" destId="{A286E8D1-386C-4373-A7BB-D266C223A947}" srcOrd="3" destOrd="0" presId="urn:microsoft.com/office/officeart/2008/layout/VerticalCurvedList"/>
    <dgm:cxn modelId="{302C629C-24BC-49DB-ACDD-16C7D20CFE24}" type="presParOf" srcId="{BBBDB89D-9620-45AC-8194-A14BC8555398}" destId="{D4DF05BC-68CF-4FEE-A63C-F94300C73CE8}" srcOrd="4" destOrd="0" presId="urn:microsoft.com/office/officeart/2008/layout/VerticalCurvedList"/>
    <dgm:cxn modelId="{1E2E689B-6D74-4739-B855-802DA3260EDE}" type="presParOf" srcId="{D4DF05BC-68CF-4FEE-A63C-F94300C73CE8}" destId="{D98A5A9F-F1B6-49F2-9717-BA3473F9282B}" srcOrd="0" destOrd="0" presId="urn:microsoft.com/office/officeart/2008/layout/VerticalCurvedList"/>
    <dgm:cxn modelId="{DB62CB92-A533-40AB-B417-6FCCD0467840}" type="presParOf" srcId="{BBBDB89D-9620-45AC-8194-A14BC8555398}" destId="{1955B5B8-E178-4AAC-9574-50D4FF5C2F6E}" srcOrd="5" destOrd="0" presId="urn:microsoft.com/office/officeart/2008/layout/VerticalCurvedList"/>
    <dgm:cxn modelId="{93537F1D-27C6-48F6-B8E3-567F016002B7}" type="presParOf" srcId="{BBBDB89D-9620-45AC-8194-A14BC8555398}" destId="{0E915A01-49A9-41AC-8721-0127ECBB42AE}" srcOrd="6" destOrd="0" presId="urn:microsoft.com/office/officeart/2008/layout/VerticalCurvedList"/>
    <dgm:cxn modelId="{0F41FC00-088C-441A-8D32-2E47A107D876}" type="presParOf" srcId="{0E915A01-49A9-41AC-8721-0127ECBB42AE}" destId="{FDFCA06A-03B0-421C-8615-4F243D8CEA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C94D07-C51D-4909-8062-3B17C990D82D}" type="doc">
      <dgm:prSet loTypeId="urn:microsoft.com/office/officeart/2008/layout/AlternatingHexagons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sr-Latn-CS"/>
        </a:p>
      </dgm:t>
    </dgm:pt>
    <dgm:pt modelId="{A51FF19F-DFDC-4903-A112-15B5403B4BAA}">
      <dgm:prSet phldrT="[Text]"/>
      <dgm:spPr/>
      <dgm:t>
        <a:bodyPr/>
        <a:lstStyle/>
        <a:p>
          <a:r>
            <a:rPr lang="sr-Latn-CS" b="1" i="0" dirty="0" smtClean="0"/>
            <a:t>311.000 m2 površina deponije</a:t>
          </a:r>
          <a:endParaRPr lang="sr-Latn-CS" b="1" dirty="0"/>
        </a:p>
      </dgm:t>
    </dgm:pt>
    <dgm:pt modelId="{641FC32E-E39E-48AD-A2C0-DC2110968C8D}" type="parTrans" cxnId="{6189CEDF-7DC0-4B28-B034-A76C910DAFDA}">
      <dgm:prSet/>
      <dgm:spPr/>
      <dgm:t>
        <a:bodyPr/>
        <a:lstStyle/>
        <a:p>
          <a:endParaRPr lang="sr-Latn-CS"/>
        </a:p>
      </dgm:t>
    </dgm:pt>
    <dgm:pt modelId="{7273D820-1E6C-481B-B0DE-BC80795BB253}" type="sibTrans" cxnId="{6189CEDF-7DC0-4B28-B034-A76C910DAFDA}">
      <dgm:prSet/>
      <dgm:spPr/>
      <dgm:t>
        <a:bodyPr/>
        <a:lstStyle/>
        <a:p>
          <a:endParaRPr lang="sr-Latn-CS"/>
        </a:p>
      </dgm:t>
    </dgm:pt>
    <dgm:pt modelId="{789BDC65-BA53-4715-A308-16AB3D59203F}">
      <dgm:prSet phldrT="[Text]"/>
      <dgm:spPr/>
      <dgm:t>
        <a:bodyPr/>
        <a:lstStyle/>
        <a:p>
          <a:r>
            <a:rPr lang="sr-Latn-CS" b="1" dirty="0" smtClean="0"/>
            <a:t>60 godina tradicije</a:t>
          </a:r>
          <a:endParaRPr lang="sr-Latn-CS" b="1" dirty="0"/>
        </a:p>
      </dgm:t>
    </dgm:pt>
    <dgm:pt modelId="{B387CD85-EFBF-4A21-81FC-F7A069D3DB42}" type="parTrans" cxnId="{53959704-3A56-4E63-AE87-75267F1017A2}">
      <dgm:prSet/>
      <dgm:spPr/>
      <dgm:t>
        <a:bodyPr/>
        <a:lstStyle/>
        <a:p>
          <a:endParaRPr lang="sr-Latn-CS"/>
        </a:p>
      </dgm:t>
    </dgm:pt>
    <dgm:pt modelId="{4FC59F29-A3B2-4CA1-803C-01C03C94FD24}" type="sibTrans" cxnId="{53959704-3A56-4E63-AE87-75267F1017A2}">
      <dgm:prSet/>
      <dgm:spPr/>
      <dgm:t>
        <a:bodyPr/>
        <a:lstStyle/>
        <a:p>
          <a:endParaRPr lang="sr-Latn-CS"/>
        </a:p>
      </dgm:t>
    </dgm:pt>
    <dgm:pt modelId="{03DF3DAF-640B-4623-B0E6-46D8EB9557D2}">
      <dgm:prSet phldrT="[Text]"/>
      <dgm:spPr/>
      <dgm:t>
        <a:bodyPr/>
        <a:lstStyle/>
        <a:p>
          <a:r>
            <a:rPr lang="sr-Latn-CS" b="1" dirty="0" smtClean="0"/>
            <a:t>600 km2 površine sa koje se skuplja otpad</a:t>
          </a:r>
          <a:endParaRPr lang="sr-Latn-CS" b="1" dirty="0"/>
        </a:p>
      </dgm:t>
    </dgm:pt>
    <dgm:pt modelId="{CA481E8F-9244-4423-A9CF-1C8D37FDDC0B}" type="parTrans" cxnId="{2095006E-E53B-4C04-823E-BED6043CD68D}">
      <dgm:prSet/>
      <dgm:spPr/>
      <dgm:t>
        <a:bodyPr/>
        <a:lstStyle/>
        <a:p>
          <a:endParaRPr lang="sr-Latn-CS"/>
        </a:p>
      </dgm:t>
    </dgm:pt>
    <dgm:pt modelId="{5F32543C-9CF1-4F2B-A8A8-16BCCCF4F4CB}" type="sibTrans" cxnId="{2095006E-E53B-4C04-823E-BED6043CD68D}">
      <dgm:prSet/>
      <dgm:spPr/>
      <dgm:t>
        <a:bodyPr/>
        <a:lstStyle/>
        <a:p>
          <a:endParaRPr lang="sr-Latn-CS"/>
        </a:p>
      </dgm:t>
    </dgm:pt>
    <dgm:pt modelId="{7DF8C2B2-A26A-4037-801D-E0EB3DEF4A63}">
      <dgm:prSet phldrT="[Text]"/>
      <dgm:spPr/>
      <dgm:t>
        <a:bodyPr/>
        <a:lstStyle/>
        <a:p>
          <a:r>
            <a:rPr lang="sr-Latn-CS" b="1" dirty="0" smtClean="0"/>
            <a:t>250.000 stanovnika živi na teritoriji na kojoj radi sistem</a:t>
          </a:r>
          <a:endParaRPr lang="sr-Latn-CS" b="1" dirty="0"/>
        </a:p>
      </dgm:t>
    </dgm:pt>
    <dgm:pt modelId="{B1ADAEC0-6B33-4088-A251-95BABF58E82A}" type="parTrans" cxnId="{9B7F88C0-F8B0-4CE5-8F75-E1F5C6A03B78}">
      <dgm:prSet/>
      <dgm:spPr/>
      <dgm:t>
        <a:bodyPr/>
        <a:lstStyle/>
        <a:p>
          <a:endParaRPr lang="sr-Latn-CS"/>
        </a:p>
      </dgm:t>
    </dgm:pt>
    <dgm:pt modelId="{49F27721-F090-424F-BCA5-4BBEE4D00BDC}" type="sibTrans" cxnId="{9B7F88C0-F8B0-4CE5-8F75-E1F5C6A03B78}">
      <dgm:prSet/>
      <dgm:spPr/>
      <dgm:t>
        <a:bodyPr/>
        <a:lstStyle/>
        <a:p>
          <a:endParaRPr lang="sr-Latn-CS"/>
        </a:p>
      </dgm:t>
    </dgm:pt>
    <dgm:pt modelId="{AEE7731D-4F1A-4E50-9BAA-4B67413083DB}" type="pres">
      <dgm:prSet presAssocID="{BEC94D07-C51D-4909-8062-3B17C990D82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sr-Latn-CS"/>
        </a:p>
      </dgm:t>
    </dgm:pt>
    <dgm:pt modelId="{99802975-9A33-4BE0-BAFD-E27207BCECF7}" type="pres">
      <dgm:prSet presAssocID="{A51FF19F-DFDC-4903-A112-15B5403B4BAA}" presName="composite" presStyleCnt="0"/>
      <dgm:spPr/>
      <dgm:t>
        <a:bodyPr/>
        <a:lstStyle/>
        <a:p>
          <a:endParaRPr lang="sr-Latn-RS"/>
        </a:p>
      </dgm:t>
    </dgm:pt>
    <dgm:pt modelId="{A53765B2-970E-4F4C-8229-33BFE82527CD}" type="pres">
      <dgm:prSet presAssocID="{A51FF19F-DFDC-4903-A112-15B5403B4BAA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1112A5EB-CEB3-4C5B-8123-9ACA52DD80B1}" type="pres">
      <dgm:prSet presAssocID="{A51FF19F-DFDC-4903-A112-15B5403B4BAA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2CB327A0-87BE-4BA4-B2B7-274563C7EA6C}" type="pres">
      <dgm:prSet presAssocID="{A51FF19F-DFDC-4903-A112-15B5403B4BAA}" presName="BalanceSpacing" presStyleCnt="0"/>
      <dgm:spPr/>
      <dgm:t>
        <a:bodyPr/>
        <a:lstStyle/>
        <a:p>
          <a:endParaRPr lang="sr-Latn-RS"/>
        </a:p>
      </dgm:t>
    </dgm:pt>
    <dgm:pt modelId="{D42AFB1B-BBEC-4ADA-B8BE-278606C6A570}" type="pres">
      <dgm:prSet presAssocID="{A51FF19F-DFDC-4903-A112-15B5403B4BAA}" presName="BalanceSpacing1" presStyleCnt="0"/>
      <dgm:spPr/>
      <dgm:t>
        <a:bodyPr/>
        <a:lstStyle/>
        <a:p>
          <a:endParaRPr lang="sr-Latn-RS"/>
        </a:p>
      </dgm:t>
    </dgm:pt>
    <dgm:pt modelId="{0074869C-BD1E-4D7E-8111-8033CAEF991C}" type="pres">
      <dgm:prSet presAssocID="{7273D820-1E6C-481B-B0DE-BC80795BB253}" presName="Accent1Text" presStyleLbl="node1" presStyleIdx="1" presStyleCnt="8"/>
      <dgm:spPr/>
      <dgm:t>
        <a:bodyPr/>
        <a:lstStyle/>
        <a:p>
          <a:endParaRPr lang="sr-Latn-CS"/>
        </a:p>
      </dgm:t>
    </dgm:pt>
    <dgm:pt modelId="{7D6F70B1-2CCC-4E37-A742-DE0EBA8B2011}" type="pres">
      <dgm:prSet presAssocID="{7273D820-1E6C-481B-B0DE-BC80795BB253}" presName="spaceBetweenRectangles" presStyleCnt="0"/>
      <dgm:spPr/>
      <dgm:t>
        <a:bodyPr/>
        <a:lstStyle/>
        <a:p>
          <a:endParaRPr lang="sr-Latn-RS"/>
        </a:p>
      </dgm:t>
    </dgm:pt>
    <dgm:pt modelId="{DDFD502C-7545-4532-8E8F-4B1DBD459E6A}" type="pres">
      <dgm:prSet presAssocID="{7DF8C2B2-A26A-4037-801D-E0EB3DEF4A63}" presName="composite" presStyleCnt="0"/>
      <dgm:spPr/>
      <dgm:t>
        <a:bodyPr/>
        <a:lstStyle/>
        <a:p>
          <a:endParaRPr lang="sr-Latn-RS"/>
        </a:p>
      </dgm:t>
    </dgm:pt>
    <dgm:pt modelId="{14648F81-7985-40D6-A44B-8F21DA7BB383}" type="pres">
      <dgm:prSet presAssocID="{7DF8C2B2-A26A-4037-801D-E0EB3DEF4A63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843D89DF-4CAD-45E1-BF9B-E677414236AD}" type="pres">
      <dgm:prSet presAssocID="{7DF8C2B2-A26A-4037-801D-E0EB3DEF4A63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2BCF1528-624C-40F8-B9DA-3435FCBD3943}" type="pres">
      <dgm:prSet presAssocID="{7DF8C2B2-A26A-4037-801D-E0EB3DEF4A63}" presName="BalanceSpacing" presStyleCnt="0"/>
      <dgm:spPr/>
      <dgm:t>
        <a:bodyPr/>
        <a:lstStyle/>
        <a:p>
          <a:endParaRPr lang="sr-Latn-RS"/>
        </a:p>
      </dgm:t>
    </dgm:pt>
    <dgm:pt modelId="{17DBAC3F-57B8-4C41-8D54-A12C76418F4A}" type="pres">
      <dgm:prSet presAssocID="{7DF8C2B2-A26A-4037-801D-E0EB3DEF4A63}" presName="BalanceSpacing1" presStyleCnt="0"/>
      <dgm:spPr/>
      <dgm:t>
        <a:bodyPr/>
        <a:lstStyle/>
        <a:p>
          <a:endParaRPr lang="sr-Latn-RS"/>
        </a:p>
      </dgm:t>
    </dgm:pt>
    <dgm:pt modelId="{73A874BC-67E3-4E91-AF1D-A87E14F61098}" type="pres">
      <dgm:prSet presAssocID="{49F27721-F090-424F-BCA5-4BBEE4D00BDC}" presName="Accent1Text" presStyleLbl="node1" presStyleIdx="3" presStyleCnt="8"/>
      <dgm:spPr/>
      <dgm:t>
        <a:bodyPr/>
        <a:lstStyle/>
        <a:p>
          <a:endParaRPr lang="sr-Latn-CS"/>
        </a:p>
      </dgm:t>
    </dgm:pt>
    <dgm:pt modelId="{A433DACE-F73B-4235-8C19-34AF01F1F1EE}" type="pres">
      <dgm:prSet presAssocID="{49F27721-F090-424F-BCA5-4BBEE4D00BDC}" presName="spaceBetweenRectangles" presStyleCnt="0"/>
      <dgm:spPr/>
      <dgm:t>
        <a:bodyPr/>
        <a:lstStyle/>
        <a:p>
          <a:endParaRPr lang="sr-Latn-RS"/>
        </a:p>
      </dgm:t>
    </dgm:pt>
    <dgm:pt modelId="{574189A4-B267-4631-9FAA-3C801C33C586}" type="pres">
      <dgm:prSet presAssocID="{03DF3DAF-640B-4623-B0E6-46D8EB9557D2}" presName="composite" presStyleCnt="0"/>
      <dgm:spPr/>
      <dgm:t>
        <a:bodyPr/>
        <a:lstStyle/>
        <a:p>
          <a:endParaRPr lang="sr-Latn-RS"/>
        </a:p>
      </dgm:t>
    </dgm:pt>
    <dgm:pt modelId="{2907C4EB-F271-493A-B031-9CF74E372852}" type="pres">
      <dgm:prSet presAssocID="{03DF3DAF-640B-4623-B0E6-46D8EB9557D2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9C6EF3D9-882C-40D2-991E-0936400E3E10}" type="pres">
      <dgm:prSet presAssocID="{03DF3DAF-640B-4623-B0E6-46D8EB9557D2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7BE8E000-ED6A-4BDA-8E8C-418B28C62594}" type="pres">
      <dgm:prSet presAssocID="{03DF3DAF-640B-4623-B0E6-46D8EB9557D2}" presName="BalanceSpacing" presStyleCnt="0"/>
      <dgm:spPr/>
      <dgm:t>
        <a:bodyPr/>
        <a:lstStyle/>
        <a:p>
          <a:endParaRPr lang="sr-Latn-RS"/>
        </a:p>
      </dgm:t>
    </dgm:pt>
    <dgm:pt modelId="{17ED9B5E-8FDD-49E6-9DC9-618153E400FE}" type="pres">
      <dgm:prSet presAssocID="{03DF3DAF-640B-4623-B0E6-46D8EB9557D2}" presName="BalanceSpacing1" presStyleCnt="0"/>
      <dgm:spPr/>
      <dgm:t>
        <a:bodyPr/>
        <a:lstStyle/>
        <a:p>
          <a:endParaRPr lang="sr-Latn-RS"/>
        </a:p>
      </dgm:t>
    </dgm:pt>
    <dgm:pt modelId="{F2F6FC4B-2A89-4DAE-971F-1EAB9DED8F74}" type="pres">
      <dgm:prSet presAssocID="{5F32543C-9CF1-4F2B-A8A8-16BCCCF4F4CB}" presName="Accent1Text" presStyleLbl="node1" presStyleIdx="5" presStyleCnt="8"/>
      <dgm:spPr/>
      <dgm:t>
        <a:bodyPr/>
        <a:lstStyle/>
        <a:p>
          <a:endParaRPr lang="sr-Latn-CS"/>
        </a:p>
      </dgm:t>
    </dgm:pt>
    <dgm:pt modelId="{2062B0D5-EADE-43B5-A807-E56B7E0BEA5A}" type="pres">
      <dgm:prSet presAssocID="{5F32543C-9CF1-4F2B-A8A8-16BCCCF4F4CB}" presName="spaceBetweenRectangles" presStyleCnt="0"/>
      <dgm:spPr/>
      <dgm:t>
        <a:bodyPr/>
        <a:lstStyle/>
        <a:p>
          <a:endParaRPr lang="sr-Latn-RS"/>
        </a:p>
      </dgm:t>
    </dgm:pt>
    <dgm:pt modelId="{9D472526-1CD5-4E89-8E3F-207D6DF0FB5A}" type="pres">
      <dgm:prSet presAssocID="{789BDC65-BA53-4715-A308-16AB3D59203F}" presName="composite" presStyleCnt="0"/>
      <dgm:spPr/>
      <dgm:t>
        <a:bodyPr/>
        <a:lstStyle/>
        <a:p>
          <a:endParaRPr lang="sr-Latn-RS"/>
        </a:p>
      </dgm:t>
    </dgm:pt>
    <dgm:pt modelId="{025DAA43-610C-4B05-8C07-5208AD446528}" type="pres">
      <dgm:prSet presAssocID="{789BDC65-BA53-4715-A308-16AB3D59203F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F8F66229-9D7F-40E5-8547-9A1F9D0B837D}" type="pres">
      <dgm:prSet presAssocID="{789BDC65-BA53-4715-A308-16AB3D59203F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62EF9635-9D3C-44E2-8500-0A0311B50A5C}" type="pres">
      <dgm:prSet presAssocID="{789BDC65-BA53-4715-A308-16AB3D59203F}" presName="BalanceSpacing" presStyleCnt="0"/>
      <dgm:spPr/>
      <dgm:t>
        <a:bodyPr/>
        <a:lstStyle/>
        <a:p>
          <a:endParaRPr lang="sr-Latn-RS"/>
        </a:p>
      </dgm:t>
    </dgm:pt>
    <dgm:pt modelId="{44F06F30-2332-4BF5-9D67-25DD149F5B72}" type="pres">
      <dgm:prSet presAssocID="{789BDC65-BA53-4715-A308-16AB3D59203F}" presName="BalanceSpacing1" presStyleCnt="0"/>
      <dgm:spPr/>
      <dgm:t>
        <a:bodyPr/>
        <a:lstStyle/>
        <a:p>
          <a:endParaRPr lang="sr-Latn-RS"/>
        </a:p>
      </dgm:t>
    </dgm:pt>
    <dgm:pt modelId="{573C2BBE-53F1-465B-8A01-2BF9055F227E}" type="pres">
      <dgm:prSet presAssocID="{4FC59F29-A3B2-4CA1-803C-01C03C94FD24}" presName="Accent1Text" presStyleLbl="node1" presStyleIdx="7" presStyleCnt="8"/>
      <dgm:spPr/>
      <dgm:t>
        <a:bodyPr/>
        <a:lstStyle/>
        <a:p>
          <a:endParaRPr lang="sr-Latn-CS"/>
        </a:p>
      </dgm:t>
    </dgm:pt>
  </dgm:ptLst>
  <dgm:cxnLst>
    <dgm:cxn modelId="{4677F896-C494-4B26-A4B1-F3F4FB22610B}" type="presOf" srcId="{49F27721-F090-424F-BCA5-4BBEE4D00BDC}" destId="{73A874BC-67E3-4E91-AF1D-A87E14F61098}" srcOrd="0" destOrd="0" presId="urn:microsoft.com/office/officeart/2008/layout/AlternatingHexagons"/>
    <dgm:cxn modelId="{973154EF-DB8B-46CF-ACD7-04378128EDDF}" type="presOf" srcId="{7DF8C2B2-A26A-4037-801D-E0EB3DEF4A63}" destId="{14648F81-7985-40D6-A44B-8F21DA7BB383}" srcOrd="0" destOrd="0" presId="urn:microsoft.com/office/officeart/2008/layout/AlternatingHexagons"/>
    <dgm:cxn modelId="{9B7F88C0-F8B0-4CE5-8F75-E1F5C6A03B78}" srcId="{BEC94D07-C51D-4909-8062-3B17C990D82D}" destId="{7DF8C2B2-A26A-4037-801D-E0EB3DEF4A63}" srcOrd="1" destOrd="0" parTransId="{B1ADAEC0-6B33-4088-A251-95BABF58E82A}" sibTransId="{49F27721-F090-424F-BCA5-4BBEE4D00BDC}"/>
    <dgm:cxn modelId="{7F3E8C42-25BF-40D8-B110-7983A49D1F2E}" type="presOf" srcId="{03DF3DAF-640B-4623-B0E6-46D8EB9557D2}" destId="{2907C4EB-F271-493A-B031-9CF74E372852}" srcOrd="0" destOrd="0" presId="urn:microsoft.com/office/officeart/2008/layout/AlternatingHexagons"/>
    <dgm:cxn modelId="{6189CEDF-7DC0-4B28-B034-A76C910DAFDA}" srcId="{BEC94D07-C51D-4909-8062-3B17C990D82D}" destId="{A51FF19F-DFDC-4903-A112-15B5403B4BAA}" srcOrd="0" destOrd="0" parTransId="{641FC32E-E39E-48AD-A2C0-DC2110968C8D}" sibTransId="{7273D820-1E6C-481B-B0DE-BC80795BB253}"/>
    <dgm:cxn modelId="{46EFB747-BBFB-4A26-AE97-3121502CD9C2}" type="presOf" srcId="{BEC94D07-C51D-4909-8062-3B17C990D82D}" destId="{AEE7731D-4F1A-4E50-9BAA-4B67413083DB}" srcOrd="0" destOrd="0" presId="urn:microsoft.com/office/officeart/2008/layout/AlternatingHexagons"/>
    <dgm:cxn modelId="{1BFB27A5-D23C-44E4-83B7-954EC9611335}" type="presOf" srcId="{7273D820-1E6C-481B-B0DE-BC80795BB253}" destId="{0074869C-BD1E-4D7E-8111-8033CAEF991C}" srcOrd="0" destOrd="0" presId="urn:microsoft.com/office/officeart/2008/layout/AlternatingHexagons"/>
    <dgm:cxn modelId="{0E6DC482-4EF0-4296-81A4-E27A98601A14}" type="presOf" srcId="{5F32543C-9CF1-4F2B-A8A8-16BCCCF4F4CB}" destId="{F2F6FC4B-2A89-4DAE-971F-1EAB9DED8F74}" srcOrd="0" destOrd="0" presId="urn:microsoft.com/office/officeart/2008/layout/AlternatingHexagons"/>
    <dgm:cxn modelId="{2095006E-E53B-4C04-823E-BED6043CD68D}" srcId="{BEC94D07-C51D-4909-8062-3B17C990D82D}" destId="{03DF3DAF-640B-4623-B0E6-46D8EB9557D2}" srcOrd="2" destOrd="0" parTransId="{CA481E8F-9244-4423-A9CF-1C8D37FDDC0B}" sibTransId="{5F32543C-9CF1-4F2B-A8A8-16BCCCF4F4CB}"/>
    <dgm:cxn modelId="{53959704-3A56-4E63-AE87-75267F1017A2}" srcId="{BEC94D07-C51D-4909-8062-3B17C990D82D}" destId="{789BDC65-BA53-4715-A308-16AB3D59203F}" srcOrd="3" destOrd="0" parTransId="{B387CD85-EFBF-4A21-81FC-F7A069D3DB42}" sibTransId="{4FC59F29-A3B2-4CA1-803C-01C03C94FD24}"/>
    <dgm:cxn modelId="{753C4B8D-ADE8-42FB-B653-4748CAF81114}" type="presOf" srcId="{A51FF19F-DFDC-4903-A112-15B5403B4BAA}" destId="{A53765B2-970E-4F4C-8229-33BFE82527CD}" srcOrd="0" destOrd="0" presId="urn:microsoft.com/office/officeart/2008/layout/AlternatingHexagons"/>
    <dgm:cxn modelId="{4A281522-88BE-4D32-BA4F-A7C7CCE23440}" type="presOf" srcId="{789BDC65-BA53-4715-A308-16AB3D59203F}" destId="{025DAA43-610C-4B05-8C07-5208AD446528}" srcOrd="0" destOrd="0" presId="urn:microsoft.com/office/officeart/2008/layout/AlternatingHexagons"/>
    <dgm:cxn modelId="{D06C75D9-1C81-4B68-8D8A-B70F9DB62EFA}" type="presOf" srcId="{4FC59F29-A3B2-4CA1-803C-01C03C94FD24}" destId="{573C2BBE-53F1-465B-8A01-2BF9055F227E}" srcOrd="0" destOrd="0" presId="urn:microsoft.com/office/officeart/2008/layout/AlternatingHexagons"/>
    <dgm:cxn modelId="{98373951-54A4-4EEF-AD0A-25C67F14CE8B}" type="presParOf" srcId="{AEE7731D-4F1A-4E50-9BAA-4B67413083DB}" destId="{99802975-9A33-4BE0-BAFD-E27207BCECF7}" srcOrd="0" destOrd="0" presId="urn:microsoft.com/office/officeart/2008/layout/AlternatingHexagons"/>
    <dgm:cxn modelId="{A2CEF4CC-FE44-4B4B-BC08-D71734D33490}" type="presParOf" srcId="{99802975-9A33-4BE0-BAFD-E27207BCECF7}" destId="{A53765B2-970E-4F4C-8229-33BFE82527CD}" srcOrd="0" destOrd="0" presId="urn:microsoft.com/office/officeart/2008/layout/AlternatingHexagons"/>
    <dgm:cxn modelId="{053B27D0-4358-436B-B3A0-70A22CCB5F6E}" type="presParOf" srcId="{99802975-9A33-4BE0-BAFD-E27207BCECF7}" destId="{1112A5EB-CEB3-4C5B-8123-9ACA52DD80B1}" srcOrd="1" destOrd="0" presId="urn:microsoft.com/office/officeart/2008/layout/AlternatingHexagons"/>
    <dgm:cxn modelId="{F2614338-9B29-4665-953E-AE3AAE3F22FA}" type="presParOf" srcId="{99802975-9A33-4BE0-BAFD-E27207BCECF7}" destId="{2CB327A0-87BE-4BA4-B2B7-274563C7EA6C}" srcOrd="2" destOrd="0" presId="urn:microsoft.com/office/officeart/2008/layout/AlternatingHexagons"/>
    <dgm:cxn modelId="{8D15333E-7206-4EA2-8507-6A657465B2D4}" type="presParOf" srcId="{99802975-9A33-4BE0-BAFD-E27207BCECF7}" destId="{D42AFB1B-BBEC-4ADA-B8BE-278606C6A570}" srcOrd="3" destOrd="0" presId="urn:microsoft.com/office/officeart/2008/layout/AlternatingHexagons"/>
    <dgm:cxn modelId="{7DAD97A5-8BF9-4235-818E-1F927E13081B}" type="presParOf" srcId="{99802975-9A33-4BE0-BAFD-E27207BCECF7}" destId="{0074869C-BD1E-4D7E-8111-8033CAEF991C}" srcOrd="4" destOrd="0" presId="urn:microsoft.com/office/officeart/2008/layout/AlternatingHexagons"/>
    <dgm:cxn modelId="{E55AA761-995A-4461-B3D2-5F0F9E28ABA8}" type="presParOf" srcId="{AEE7731D-4F1A-4E50-9BAA-4B67413083DB}" destId="{7D6F70B1-2CCC-4E37-A742-DE0EBA8B2011}" srcOrd="1" destOrd="0" presId="urn:microsoft.com/office/officeart/2008/layout/AlternatingHexagons"/>
    <dgm:cxn modelId="{10772F1B-AF1C-4696-9C8C-683C63B1C503}" type="presParOf" srcId="{AEE7731D-4F1A-4E50-9BAA-4B67413083DB}" destId="{DDFD502C-7545-4532-8E8F-4B1DBD459E6A}" srcOrd="2" destOrd="0" presId="urn:microsoft.com/office/officeart/2008/layout/AlternatingHexagons"/>
    <dgm:cxn modelId="{BAA3963B-1C58-4DE5-BB35-CDC7AF48555B}" type="presParOf" srcId="{DDFD502C-7545-4532-8E8F-4B1DBD459E6A}" destId="{14648F81-7985-40D6-A44B-8F21DA7BB383}" srcOrd="0" destOrd="0" presId="urn:microsoft.com/office/officeart/2008/layout/AlternatingHexagons"/>
    <dgm:cxn modelId="{63905F95-181A-43E5-BBE6-CBDB741743BC}" type="presParOf" srcId="{DDFD502C-7545-4532-8E8F-4B1DBD459E6A}" destId="{843D89DF-4CAD-45E1-BF9B-E677414236AD}" srcOrd="1" destOrd="0" presId="urn:microsoft.com/office/officeart/2008/layout/AlternatingHexagons"/>
    <dgm:cxn modelId="{7B791A37-C59E-494D-9183-D6E2341B624A}" type="presParOf" srcId="{DDFD502C-7545-4532-8E8F-4B1DBD459E6A}" destId="{2BCF1528-624C-40F8-B9DA-3435FCBD3943}" srcOrd="2" destOrd="0" presId="urn:microsoft.com/office/officeart/2008/layout/AlternatingHexagons"/>
    <dgm:cxn modelId="{41380EAF-56F3-4DE9-AE62-7AC5CFB0D02D}" type="presParOf" srcId="{DDFD502C-7545-4532-8E8F-4B1DBD459E6A}" destId="{17DBAC3F-57B8-4C41-8D54-A12C76418F4A}" srcOrd="3" destOrd="0" presId="urn:microsoft.com/office/officeart/2008/layout/AlternatingHexagons"/>
    <dgm:cxn modelId="{9438E05D-1606-4B36-BF92-D6FE77E38307}" type="presParOf" srcId="{DDFD502C-7545-4532-8E8F-4B1DBD459E6A}" destId="{73A874BC-67E3-4E91-AF1D-A87E14F61098}" srcOrd="4" destOrd="0" presId="urn:microsoft.com/office/officeart/2008/layout/AlternatingHexagons"/>
    <dgm:cxn modelId="{188F5DB9-5FE4-4B44-9E9F-CDECBABF8B02}" type="presParOf" srcId="{AEE7731D-4F1A-4E50-9BAA-4B67413083DB}" destId="{A433DACE-F73B-4235-8C19-34AF01F1F1EE}" srcOrd="3" destOrd="0" presId="urn:microsoft.com/office/officeart/2008/layout/AlternatingHexagons"/>
    <dgm:cxn modelId="{97393624-02D3-458B-8DD4-E16D0E55EF50}" type="presParOf" srcId="{AEE7731D-4F1A-4E50-9BAA-4B67413083DB}" destId="{574189A4-B267-4631-9FAA-3C801C33C586}" srcOrd="4" destOrd="0" presId="urn:microsoft.com/office/officeart/2008/layout/AlternatingHexagons"/>
    <dgm:cxn modelId="{E20D76F5-9505-4526-99B8-8514294C5BB2}" type="presParOf" srcId="{574189A4-B267-4631-9FAA-3C801C33C586}" destId="{2907C4EB-F271-493A-B031-9CF74E372852}" srcOrd="0" destOrd="0" presId="urn:microsoft.com/office/officeart/2008/layout/AlternatingHexagons"/>
    <dgm:cxn modelId="{FE9CA5BD-1D58-4213-A3E0-5A5A78935372}" type="presParOf" srcId="{574189A4-B267-4631-9FAA-3C801C33C586}" destId="{9C6EF3D9-882C-40D2-991E-0936400E3E10}" srcOrd="1" destOrd="0" presId="urn:microsoft.com/office/officeart/2008/layout/AlternatingHexagons"/>
    <dgm:cxn modelId="{AEB669D8-FA67-49C2-ADE8-3E513A5EEE32}" type="presParOf" srcId="{574189A4-B267-4631-9FAA-3C801C33C586}" destId="{7BE8E000-ED6A-4BDA-8E8C-418B28C62594}" srcOrd="2" destOrd="0" presId="urn:microsoft.com/office/officeart/2008/layout/AlternatingHexagons"/>
    <dgm:cxn modelId="{05AE6938-1996-441C-98DA-806864320F77}" type="presParOf" srcId="{574189A4-B267-4631-9FAA-3C801C33C586}" destId="{17ED9B5E-8FDD-49E6-9DC9-618153E400FE}" srcOrd="3" destOrd="0" presId="urn:microsoft.com/office/officeart/2008/layout/AlternatingHexagons"/>
    <dgm:cxn modelId="{0E20D0C4-2E5E-4EF6-AE62-34D4106FF41A}" type="presParOf" srcId="{574189A4-B267-4631-9FAA-3C801C33C586}" destId="{F2F6FC4B-2A89-4DAE-971F-1EAB9DED8F74}" srcOrd="4" destOrd="0" presId="urn:microsoft.com/office/officeart/2008/layout/AlternatingHexagons"/>
    <dgm:cxn modelId="{19B541D7-B616-47DE-ADAB-00B0C7781A0B}" type="presParOf" srcId="{AEE7731D-4F1A-4E50-9BAA-4B67413083DB}" destId="{2062B0D5-EADE-43B5-A807-E56B7E0BEA5A}" srcOrd="5" destOrd="0" presId="urn:microsoft.com/office/officeart/2008/layout/AlternatingHexagons"/>
    <dgm:cxn modelId="{E55BF7F1-A60E-4186-8817-44620AF49A43}" type="presParOf" srcId="{AEE7731D-4F1A-4E50-9BAA-4B67413083DB}" destId="{9D472526-1CD5-4E89-8E3F-207D6DF0FB5A}" srcOrd="6" destOrd="0" presId="urn:microsoft.com/office/officeart/2008/layout/AlternatingHexagons"/>
    <dgm:cxn modelId="{F851BD39-6109-4F26-9A42-54A4909EADB5}" type="presParOf" srcId="{9D472526-1CD5-4E89-8E3F-207D6DF0FB5A}" destId="{025DAA43-610C-4B05-8C07-5208AD446528}" srcOrd="0" destOrd="0" presId="urn:microsoft.com/office/officeart/2008/layout/AlternatingHexagons"/>
    <dgm:cxn modelId="{59D6D9CA-B2B7-495F-BFF2-0087701429BD}" type="presParOf" srcId="{9D472526-1CD5-4E89-8E3F-207D6DF0FB5A}" destId="{F8F66229-9D7F-40E5-8547-9A1F9D0B837D}" srcOrd="1" destOrd="0" presId="urn:microsoft.com/office/officeart/2008/layout/AlternatingHexagons"/>
    <dgm:cxn modelId="{16B1B56D-AA93-45C5-93BE-EB1C5B31E602}" type="presParOf" srcId="{9D472526-1CD5-4E89-8E3F-207D6DF0FB5A}" destId="{62EF9635-9D3C-44E2-8500-0A0311B50A5C}" srcOrd="2" destOrd="0" presId="urn:microsoft.com/office/officeart/2008/layout/AlternatingHexagons"/>
    <dgm:cxn modelId="{97DCAF1A-9083-4D9F-B178-83E64A82385D}" type="presParOf" srcId="{9D472526-1CD5-4E89-8E3F-207D6DF0FB5A}" destId="{44F06F30-2332-4BF5-9D67-25DD149F5B72}" srcOrd="3" destOrd="0" presId="urn:microsoft.com/office/officeart/2008/layout/AlternatingHexagons"/>
    <dgm:cxn modelId="{8AF80861-1697-496C-B1C8-CAB009E76FD4}" type="presParOf" srcId="{9D472526-1CD5-4E89-8E3F-207D6DF0FB5A}" destId="{573C2BBE-53F1-465B-8A01-2BF9055F227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26EBD1E4-C9F0-4A1F-A973-5F7B3AC6CFDC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sr-Latn-RS"/>
        </a:p>
      </dgm:t>
    </dgm:pt>
    <dgm:pt modelId="{5F5473D5-C79D-47E5-96C1-555351FCA245}">
      <dgm:prSet/>
      <dgm:spPr/>
      <dgm:t>
        <a:bodyPr/>
        <a:lstStyle/>
        <a:p>
          <a:pPr rtl="0"/>
          <a:r>
            <a:rPr lang="sr-Latn-RS" dirty="0" smtClean="0"/>
            <a:t>Nakon uspešne implementacije sistema planirane su sledeće aktivnosti:</a:t>
          </a:r>
          <a:endParaRPr lang="sr-Latn-RS" dirty="0"/>
        </a:p>
      </dgm:t>
    </dgm:pt>
    <dgm:pt modelId="{ECF73CAC-1567-4BAB-9AB1-48D36D7BFE14}" type="parTrans" cxnId="{42664B07-4E37-47C1-B40E-88BD29547E73}">
      <dgm:prSet/>
      <dgm:spPr/>
      <dgm:t>
        <a:bodyPr/>
        <a:lstStyle/>
        <a:p>
          <a:endParaRPr lang="sr-Latn-RS"/>
        </a:p>
      </dgm:t>
    </dgm:pt>
    <dgm:pt modelId="{11267A07-DF97-45BB-97E8-99EEC07D4159}" type="sibTrans" cxnId="{42664B07-4E37-47C1-B40E-88BD29547E73}">
      <dgm:prSet/>
      <dgm:spPr/>
      <dgm:t>
        <a:bodyPr/>
        <a:lstStyle/>
        <a:p>
          <a:endParaRPr lang="sr-Latn-RS"/>
        </a:p>
      </dgm:t>
    </dgm:pt>
    <dgm:pt modelId="{3A7C609F-673C-407A-B470-64BA71D1757D}" type="pres">
      <dgm:prSet presAssocID="{26EBD1E4-C9F0-4A1F-A973-5F7B3AC6CF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RS"/>
        </a:p>
      </dgm:t>
    </dgm:pt>
    <dgm:pt modelId="{36C8E971-794C-4ECD-9A34-C7219C8304E2}" type="pres">
      <dgm:prSet presAssocID="{5F5473D5-C79D-47E5-96C1-555351FCA245}" presName="parentText" presStyleLbl="node1" presStyleIdx="0" presStyleCnt="1" custLinFactNeighborX="1160" custLinFactNeighborY="-24713">
        <dgm:presLayoutVars>
          <dgm:chMax val="0"/>
          <dgm:bulletEnabled val="1"/>
        </dgm:presLayoutVars>
      </dgm:prSet>
      <dgm:spPr/>
      <dgm:t>
        <a:bodyPr/>
        <a:lstStyle/>
        <a:p>
          <a:endParaRPr lang="sr-Latn-RS"/>
        </a:p>
      </dgm:t>
    </dgm:pt>
  </dgm:ptLst>
  <dgm:cxnLst>
    <dgm:cxn modelId="{42664B07-4E37-47C1-B40E-88BD29547E73}" srcId="{26EBD1E4-C9F0-4A1F-A973-5F7B3AC6CFDC}" destId="{5F5473D5-C79D-47E5-96C1-555351FCA245}" srcOrd="0" destOrd="0" parTransId="{ECF73CAC-1567-4BAB-9AB1-48D36D7BFE14}" sibTransId="{11267A07-DF97-45BB-97E8-99EEC07D4159}"/>
    <dgm:cxn modelId="{5289E609-1EFD-41E1-AC3E-ACFF996E475C}" type="presOf" srcId="{5F5473D5-C79D-47E5-96C1-555351FCA245}" destId="{36C8E971-794C-4ECD-9A34-C7219C8304E2}" srcOrd="0" destOrd="0" presId="urn:microsoft.com/office/officeart/2005/8/layout/vList2"/>
    <dgm:cxn modelId="{3452A44E-BD71-4769-9FE4-98277EDFF91B}" type="presOf" srcId="{26EBD1E4-C9F0-4A1F-A973-5F7B3AC6CFDC}" destId="{3A7C609F-673C-407A-B470-64BA71D1757D}" srcOrd="0" destOrd="0" presId="urn:microsoft.com/office/officeart/2005/8/layout/vList2"/>
    <dgm:cxn modelId="{F9D640A4-01C8-499C-A1B6-2B027F0467DD}" type="presParOf" srcId="{3A7C609F-673C-407A-B470-64BA71D1757D}" destId="{36C8E971-794C-4ECD-9A34-C7219C8304E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77913275-9096-4F02-ABAB-26308BEE40B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15C629F-24D3-4D83-9D2B-C81157C2CA9F}">
      <dgm:prSet/>
      <dgm:spPr/>
      <dgm:t>
        <a:bodyPr/>
        <a:lstStyle/>
        <a:p>
          <a:r>
            <a:rPr lang="sr-Latn-RS" dirty="0" smtClean="0"/>
            <a:t>Demonstriran projektni pristup u planiranju i realizaciji posla</a:t>
          </a:r>
          <a:endParaRPr lang="sr-Latn-RS" dirty="0"/>
        </a:p>
      </dgm:t>
    </dgm:pt>
    <dgm:pt modelId="{646CF535-F0E0-4855-A2B7-98858A47D119}" type="parTrans" cxnId="{2EA1E7F6-5952-48B9-9D72-17790736864D}">
      <dgm:prSet/>
      <dgm:spPr/>
      <dgm:t>
        <a:bodyPr/>
        <a:lstStyle/>
        <a:p>
          <a:endParaRPr lang="sr-Latn-RS"/>
        </a:p>
      </dgm:t>
    </dgm:pt>
    <dgm:pt modelId="{BC0BCB22-B680-4889-A19C-65F7C70EA7DE}" type="sibTrans" cxnId="{2EA1E7F6-5952-48B9-9D72-17790736864D}">
      <dgm:prSet/>
      <dgm:spPr/>
      <dgm:t>
        <a:bodyPr/>
        <a:lstStyle/>
        <a:p>
          <a:endParaRPr lang="sr-Latn-RS"/>
        </a:p>
      </dgm:t>
    </dgm:pt>
    <dgm:pt modelId="{13E93322-7CA6-45A5-A28A-8F97BFD9C347}">
      <dgm:prSet/>
      <dgm:spPr/>
      <dgm:t>
        <a:bodyPr/>
        <a:lstStyle/>
        <a:p>
          <a:r>
            <a:rPr lang="sr-Latn-RS" dirty="0" smtClean="0"/>
            <a:t>U realizaciji projekta vrlo važna uloga GIS tehnologije</a:t>
          </a:r>
          <a:endParaRPr lang="sr-Latn-RS" dirty="0"/>
        </a:p>
      </dgm:t>
    </dgm:pt>
    <dgm:pt modelId="{0749EEFA-57A0-4566-9042-FF075805F938}" type="parTrans" cxnId="{D182E98D-6427-4AF5-BEF2-E116E7986ABA}">
      <dgm:prSet/>
      <dgm:spPr/>
      <dgm:t>
        <a:bodyPr/>
        <a:lstStyle/>
        <a:p>
          <a:endParaRPr lang="sr-Latn-RS"/>
        </a:p>
      </dgm:t>
    </dgm:pt>
    <dgm:pt modelId="{F7FC1CC7-9C0D-47AF-8165-36FBF13D0C40}" type="sibTrans" cxnId="{D182E98D-6427-4AF5-BEF2-E116E7986ABA}">
      <dgm:prSet/>
      <dgm:spPr/>
      <dgm:t>
        <a:bodyPr/>
        <a:lstStyle/>
        <a:p>
          <a:endParaRPr lang="sr-Latn-RS"/>
        </a:p>
      </dgm:t>
    </dgm:pt>
    <dgm:pt modelId="{BD7FC149-CE14-4D2C-9D60-35FDAFF8DB00}">
      <dgm:prSet/>
      <dgm:spPr/>
      <dgm:t>
        <a:bodyPr/>
        <a:lstStyle/>
        <a:p>
          <a:r>
            <a:rPr lang="sr-Latn-RS" dirty="0" smtClean="0"/>
            <a:t>Integracija GIS i LBS tehnologije u informacioni sistem kompanije</a:t>
          </a:r>
          <a:endParaRPr lang="sr-Latn-RS" dirty="0"/>
        </a:p>
      </dgm:t>
    </dgm:pt>
    <dgm:pt modelId="{5081526C-C7AD-4AAF-B7FA-BDF1DAF3E258}" type="parTrans" cxnId="{48FD0A71-1FEA-4D36-A4A3-DD4DEB3254E4}">
      <dgm:prSet/>
      <dgm:spPr/>
      <dgm:t>
        <a:bodyPr/>
        <a:lstStyle/>
        <a:p>
          <a:endParaRPr lang="sr-Latn-RS"/>
        </a:p>
      </dgm:t>
    </dgm:pt>
    <dgm:pt modelId="{6508AD6D-80A5-4DC7-B58E-A650813E0F4B}" type="sibTrans" cxnId="{48FD0A71-1FEA-4D36-A4A3-DD4DEB3254E4}">
      <dgm:prSet/>
      <dgm:spPr/>
      <dgm:t>
        <a:bodyPr/>
        <a:lstStyle/>
        <a:p>
          <a:endParaRPr lang="sr-Latn-RS"/>
        </a:p>
      </dgm:t>
    </dgm:pt>
    <dgm:pt modelId="{1C0057BE-152E-4606-A6F8-2385587F8120}" type="pres">
      <dgm:prSet presAssocID="{77913275-9096-4F02-ABAB-26308BEE40B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sr-Latn-RS"/>
        </a:p>
      </dgm:t>
    </dgm:pt>
    <dgm:pt modelId="{BBBDB89D-9620-45AC-8194-A14BC8555398}" type="pres">
      <dgm:prSet presAssocID="{77913275-9096-4F02-ABAB-26308BEE40BF}" presName="Name1" presStyleCnt="0"/>
      <dgm:spPr/>
      <dgm:t>
        <a:bodyPr/>
        <a:lstStyle/>
        <a:p>
          <a:endParaRPr lang="sr-Latn-RS"/>
        </a:p>
      </dgm:t>
    </dgm:pt>
    <dgm:pt modelId="{3BB19ED1-954F-473E-8D77-5A16E7B15A9E}" type="pres">
      <dgm:prSet presAssocID="{77913275-9096-4F02-ABAB-26308BEE40BF}" presName="cycle" presStyleCnt="0"/>
      <dgm:spPr/>
      <dgm:t>
        <a:bodyPr/>
        <a:lstStyle/>
        <a:p>
          <a:endParaRPr lang="sr-Latn-RS"/>
        </a:p>
      </dgm:t>
    </dgm:pt>
    <dgm:pt modelId="{4672E4D2-14D1-4C6B-9971-7ED5486C36E6}" type="pres">
      <dgm:prSet presAssocID="{77913275-9096-4F02-ABAB-26308BEE40BF}" presName="srcNode" presStyleLbl="node1" presStyleIdx="0" presStyleCnt="3"/>
      <dgm:spPr/>
      <dgm:t>
        <a:bodyPr/>
        <a:lstStyle/>
        <a:p>
          <a:endParaRPr lang="sr-Latn-RS"/>
        </a:p>
      </dgm:t>
    </dgm:pt>
    <dgm:pt modelId="{046DAD39-0A47-4EA6-8BE8-3AE53CB26416}" type="pres">
      <dgm:prSet presAssocID="{77913275-9096-4F02-ABAB-26308BEE40BF}" presName="conn" presStyleLbl="parChTrans1D2" presStyleIdx="0" presStyleCnt="1"/>
      <dgm:spPr/>
      <dgm:t>
        <a:bodyPr/>
        <a:lstStyle/>
        <a:p>
          <a:endParaRPr lang="sr-Latn-RS"/>
        </a:p>
      </dgm:t>
    </dgm:pt>
    <dgm:pt modelId="{633B3D46-AA7F-47C1-B7FF-440B096D384D}" type="pres">
      <dgm:prSet presAssocID="{77913275-9096-4F02-ABAB-26308BEE40BF}" presName="extraNode" presStyleLbl="node1" presStyleIdx="0" presStyleCnt="3"/>
      <dgm:spPr/>
      <dgm:t>
        <a:bodyPr/>
        <a:lstStyle/>
        <a:p>
          <a:endParaRPr lang="sr-Latn-RS"/>
        </a:p>
      </dgm:t>
    </dgm:pt>
    <dgm:pt modelId="{DF8E4B9D-EBCF-418B-B14E-540414522F0D}" type="pres">
      <dgm:prSet presAssocID="{77913275-9096-4F02-ABAB-26308BEE40BF}" presName="dstNode" presStyleLbl="node1" presStyleIdx="0" presStyleCnt="3"/>
      <dgm:spPr/>
      <dgm:t>
        <a:bodyPr/>
        <a:lstStyle/>
        <a:p>
          <a:endParaRPr lang="sr-Latn-RS"/>
        </a:p>
      </dgm:t>
    </dgm:pt>
    <dgm:pt modelId="{3DB0216E-21D3-495C-A21B-E8F5688218FB}" type="pres">
      <dgm:prSet presAssocID="{515C629F-24D3-4D83-9D2B-C81157C2CA9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E9D65F66-8F26-4C69-B87F-0763DFE19F81}" type="pres">
      <dgm:prSet presAssocID="{515C629F-24D3-4D83-9D2B-C81157C2CA9F}" presName="accent_1" presStyleCnt="0"/>
      <dgm:spPr/>
      <dgm:t>
        <a:bodyPr/>
        <a:lstStyle/>
        <a:p>
          <a:endParaRPr lang="sr-Latn-RS"/>
        </a:p>
      </dgm:t>
    </dgm:pt>
    <dgm:pt modelId="{033DD9BE-58DB-4730-8180-6FC65377BD50}" type="pres">
      <dgm:prSet presAssocID="{515C629F-24D3-4D83-9D2B-C81157C2CA9F}" presName="accentRepeatNode" presStyleLbl="solidFgAcc1" presStyleIdx="0" presStyleCnt="3"/>
      <dgm:spPr/>
      <dgm:t>
        <a:bodyPr/>
        <a:lstStyle/>
        <a:p>
          <a:endParaRPr lang="sr-Latn-RS"/>
        </a:p>
      </dgm:t>
    </dgm:pt>
    <dgm:pt modelId="{CAAE8F02-54A9-44BB-97D6-BB9C67BC156F}" type="pres">
      <dgm:prSet presAssocID="{13E93322-7CA6-45A5-A28A-8F97BFD9C34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0DF3EBB9-2658-44E5-AF62-71136774C6C5}" type="pres">
      <dgm:prSet presAssocID="{13E93322-7CA6-45A5-A28A-8F97BFD9C347}" presName="accent_2" presStyleCnt="0"/>
      <dgm:spPr/>
      <dgm:t>
        <a:bodyPr/>
        <a:lstStyle/>
        <a:p>
          <a:endParaRPr lang="sr-Latn-RS"/>
        </a:p>
      </dgm:t>
    </dgm:pt>
    <dgm:pt modelId="{3899E66A-6398-4CBC-AA36-4FCE8BAEE20F}" type="pres">
      <dgm:prSet presAssocID="{13E93322-7CA6-45A5-A28A-8F97BFD9C347}" presName="accentRepeatNode" presStyleLbl="solidFgAcc1" presStyleIdx="1" presStyleCnt="3"/>
      <dgm:spPr/>
      <dgm:t>
        <a:bodyPr/>
        <a:lstStyle/>
        <a:p>
          <a:endParaRPr lang="sr-Latn-RS"/>
        </a:p>
      </dgm:t>
    </dgm:pt>
    <dgm:pt modelId="{EC2C50B0-8DC6-414E-95B4-0C49AD9CB574}" type="pres">
      <dgm:prSet presAssocID="{BD7FC149-CE14-4D2C-9D60-35FDAFF8DB0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sr-Latn-RS"/>
        </a:p>
      </dgm:t>
    </dgm:pt>
    <dgm:pt modelId="{B3D36948-BD78-4156-A00A-594D27E29EA3}" type="pres">
      <dgm:prSet presAssocID="{BD7FC149-CE14-4D2C-9D60-35FDAFF8DB00}" presName="accent_3" presStyleCnt="0"/>
      <dgm:spPr/>
      <dgm:t>
        <a:bodyPr/>
        <a:lstStyle/>
        <a:p>
          <a:endParaRPr lang="sr-Latn-RS"/>
        </a:p>
      </dgm:t>
    </dgm:pt>
    <dgm:pt modelId="{23B87E9C-E8AD-4A45-B04E-029B37ACFD0A}" type="pres">
      <dgm:prSet presAssocID="{BD7FC149-CE14-4D2C-9D60-35FDAFF8DB00}" presName="accentRepeatNode" presStyleLbl="solidFgAcc1" presStyleIdx="2" presStyleCnt="3"/>
      <dgm:spPr/>
      <dgm:t>
        <a:bodyPr/>
        <a:lstStyle/>
        <a:p>
          <a:endParaRPr lang="sr-Latn-RS"/>
        </a:p>
      </dgm:t>
    </dgm:pt>
  </dgm:ptLst>
  <dgm:cxnLst>
    <dgm:cxn modelId="{50E70950-3E2D-4EC3-8A6E-6752D9C0A6EC}" type="presOf" srcId="{515C629F-24D3-4D83-9D2B-C81157C2CA9F}" destId="{3DB0216E-21D3-495C-A21B-E8F5688218FB}" srcOrd="0" destOrd="0" presId="urn:microsoft.com/office/officeart/2008/layout/VerticalCurvedList"/>
    <dgm:cxn modelId="{8662807A-A40D-4A3A-B78A-80BA1B9FEFBF}" type="presOf" srcId="{BD7FC149-CE14-4D2C-9D60-35FDAFF8DB00}" destId="{EC2C50B0-8DC6-414E-95B4-0C49AD9CB574}" srcOrd="0" destOrd="0" presId="urn:microsoft.com/office/officeart/2008/layout/VerticalCurvedList"/>
    <dgm:cxn modelId="{48FD0A71-1FEA-4D36-A4A3-DD4DEB3254E4}" srcId="{77913275-9096-4F02-ABAB-26308BEE40BF}" destId="{BD7FC149-CE14-4D2C-9D60-35FDAFF8DB00}" srcOrd="2" destOrd="0" parTransId="{5081526C-C7AD-4AAF-B7FA-BDF1DAF3E258}" sibTransId="{6508AD6D-80A5-4DC7-B58E-A650813E0F4B}"/>
    <dgm:cxn modelId="{2EA1E7F6-5952-48B9-9D72-17790736864D}" srcId="{77913275-9096-4F02-ABAB-26308BEE40BF}" destId="{515C629F-24D3-4D83-9D2B-C81157C2CA9F}" srcOrd="0" destOrd="0" parTransId="{646CF535-F0E0-4855-A2B7-98858A47D119}" sibTransId="{BC0BCB22-B680-4889-A19C-65F7C70EA7DE}"/>
    <dgm:cxn modelId="{D182E98D-6427-4AF5-BEF2-E116E7986ABA}" srcId="{77913275-9096-4F02-ABAB-26308BEE40BF}" destId="{13E93322-7CA6-45A5-A28A-8F97BFD9C347}" srcOrd="1" destOrd="0" parTransId="{0749EEFA-57A0-4566-9042-FF075805F938}" sibTransId="{F7FC1CC7-9C0D-47AF-8165-36FBF13D0C40}"/>
    <dgm:cxn modelId="{3BFFA13E-489C-4CFC-89CD-0169DB96A909}" type="presOf" srcId="{77913275-9096-4F02-ABAB-26308BEE40BF}" destId="{1C0057BE-152E-4606-A6F8-2385587F8120}" srcOrd="0" destOrd="0" presId="urn:microsoft.com/office/officeart/2008/layout/VerticalCurvedList"/>
    <dgm:cxn modelId="{62D344CA-BA6C-44D8-A2E9-690DDC136ED7}" type="presOf" srcId="{BC0BCB22-B680-4889-A19C-65F7C70EA7DE}" destId="{046DAD39-0A47-4EA6-8BE8-3AE53CB26416}" srcOrd="0" destOrd="0" presId="urn:microsoft.com/office/officeart/2008/layout/VerticalCurvedList"/>
    <dgm:cxn modelId="{4B06E077-AE74-4F55-866A-8847C5A841B1}" type="presOf" srcId="{13E93322-7CA6-45A5-A28A-8F97BFD9C347}" destId="{CAAE8F02-54A9-44BB-97D6-BB9C67BC156F}" srcOrd="0" destOrd="0" presId="urn:microsoft.com/office/officeart/2008/layout/VerticalCurvedList"/>
    <dgm:cxn modelId="{994C3B9E-EB0F-4EC1-B030-F04599A6BC1D}" type="presParOf" srcId="{1C0057BE-152E-4606-A6F8-2385587F8120}" destId="{BBBDB89D-9620-45AC-8194-A14BC8555398}" srcOrd="0" destOrd="0" presId="urn:microsoft.com/office/officeart/2008/layout/VerticalCurvedList"/>
    <dgm:cxn modelId="{57E3A76B-A251-4FA1-BDEF-14B8D13E7F85}" type="presParOf" srcId="{BBBDB89D-9620-45AC-8194-A14BC8555398}" destId="{3BB19ED1-954F-473E-8D77-5A16E7B15A9E}" srcOrd="0" destOrd="0" presId="urn:microsoft.com/office/officeart/2008/layout/VerticalCurvedList"/>
    <dgm:cxn modelId="{85B3DFDA-6577-458A-9473-4DDDDB17E04B}" type="presParOf" srcId="{3BB19ED1-954F-473E-8D77-5A16E7B15A9E}" destId="{4672E4D2-14D1-4C6B-9971-7ED5486C36E6}" srcOrd="0" destOrd="0" presId="urn:microsoft.com/office/officeart/2008/layout/VerticalCurvedList"/>
    <dgm:cxn modelId="{1C3272D2-6811-4EB2-AE7C-A1AB62C780A9}" type="presParOf" srcId="{3BB19ED1-954F-473E-8D77-5A16E7B15A9E}" destId="{046DAD39-0A47-4EA6-8BE8-3AE53CB26416}" srcOrd="1" destOrd="0" presId="urn:microsoft.com/office/officeart/2008/layout/VerticalCurvedList"/>
    <dgm:cxn modelId="{D9756DD0-384E-429A-9007-54DC35FD320E}" type="presParOf" srcId="{3BB19ED1-954F-473E-8D77-5A16E7B15A9E}" destId="{633B3D46-AA7F-47C1-B7FF-440B096D384D}" srcOrd="2" destOrd="0" presId="urn:microsoft.com/office/officeart/2008/layout/VerticalCurvedList"/>
    <dgm:cxn modelId="{0836988B-E9F2-4FE3-B7BF-62AD6CD0CBDD}" type="presParOf" srcId="{3BB19ED1-954F-473E-8D77-5A16E7B15A9E}" destId="{DF8E4B9D-EBCF-418B-B14E-540414522F0D}" srcOrd="3" destOrd="0" presId="urn:microsoft.com/office/officeart/2008/layout/VerticalCurvedList"/>
    <dgm:cxn modelId="{FCFCC932-D410-48F6-A4B6-B75C3085D5F8}" type="presParOf" srcId="{BBBDB89D-9620-45AC-8194-A14BC8555398}" destId="{3DB0216E-21D3-495C-A21B-E8F5688218FB}" srcOrd="1" destOrd="0" presId="urn:microsoft.com/office/officeart/2008/layout/VerticalCurvedList"/>
    <dgm:cxn modelId="{CA61EB4A-2C1B-4DCA-BB68-01EA01516C6F}" type="presParOf" srcId="{BBBDB89D-9620-45AC-8194-A14BC8555398}" destId="{E9D65F66-8F26-4C69-B87F-0763DFE19F81}" srcOrd="2" destOrd="0" presId="urn:microsoft.com/office/officeart/2008/layout/VerticalCurvedList"/>
    <dgm:cxn modelId="{4EB62D35-1222-4E71-BDBC-88A7E2C89845}" type="presParOf" srcId="{E9D65F66-8F26-4C69-B87F-0763DFE19F81}" destId="{033DD9BE-58DB-4730-8180-6FC65377BD50}" srcOrd="0" destOrd="0" presId="urn:microsoft.com/office/officeart/2008/layout/VerticalCurvedList"/>
    <dgm:cxn modelId="{378C8482-0D41-4A77-AE3D-BDB808AADC05}" type="presParOf" srcId="{BBBDB89D-9620-45AC-8194-A14BC8555398}" destId="{CAAE8F02-54A9-44BB-97D6-BB9C67BC156F}" srcOrd="3" destOrd="0" presId="urn:microsoft.com/office/officeart/2008/layout/VerticalCurvedList"/>
    <dgm:cxn modelId="{D709341C-A5C9-4133-AA38-593BDD57F2FC}" type="presParOf" srcId="{BBBDB89D-9620-45AC-8194-A14BC8555398}" destId="{0DF3EBB9-2658-44E5-AF62-71136774C6C5}" srcOrd="4" destOrd="0" presId="urn:microsoft.com/office/officeart/2008/layout/VerticalCurvedList"/>
    <dgm:cxn modelId="{A51EABF4-4556-4ACC-808A-F5A37A90ADBC}" type="presParOf" srcId="{0DF3EBB9-2658-44E5-AF62-71136774C6C5}" destId="{3899E66A-6398-4CBC-AA36-4FCE8BAEE20F}" srcOrd="0" destOrd="0" presId="urn:microsoft.com/office/officeart/2008/layout/VerticalCurvedList"/>
    <dgm:cxn modelId="{0A1A9463-B376-4CCE-902D-5C9EEA6931B5}" type="presParOf" srcId="{BBBDB89D-9620-45AC-8194-A14BC8555398}" destId="{EC2C50B0-8DC6-414E-95B4-0C49AD9CB574}" srcOrd="5" destOrd="0" presId="urn:microsoft.com/office/officeart/2008/layout/VerticalCurvedList"/>
    <dgm:cxn modelId="{A123A012-46EC-4EF6-9473-03DF014A2411}" type="presParOf" srcId="{BBBDB89D-9620-45AC-8194-A14BC8555398}" destId="{B3D36948-BD78-4156-A00A-594D27E29EA3}" srcOrd="6" destOrd="0" presId="urn:microsoft.com/office/officeart/2008/layout/VerticalCurvedList"/>
    <dgm:cxn modelId="{E25D2F7D-4047-45BF-83BA-84358576FF6F}" type="presParOf" srcId="{B3D36948-BD78-4156-A00A-594D27E29EA3}" destId="{23B87E9C-E8AD-4A45-B04E-029B37ACFD0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7EC506-115A-4FFC-B1A7-A7E2B7D21B02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r-Latn-CS"/>
        </a:p>
      </dgm:t>
    </dgm:pt>
    <dgm:pt modelId="{4C00E5B7-3F69-4654-A1AE-86EEE84C329D}">
      <dgm:prSet phldrT="[Text]"/>
      <dgm:spPr/>
      <dgm:t>
        <a:bodyPr/>
        <a:lstStyle/>
        <a:p>
          <a:r>
            <a:rPr lang="sr-Latn-CS" dirty="0" smtClean="0"/>
            <a:t>Sektor za uravljanje otpadom</a:t>
          </a:r>
        </a:p>
      </dgm:t>
    </dgm:pt>
    <dgm:pt modelId="{A6F125EA-C67A-470B-8AC3-66A2AD10DE40}" type="parTrans" cxnId="{0AF71EB0-75F2-4FA6-B594-A6D08D70C526}">
      <dgm:prSet/>
      <dgm:spPr/>
      <dgm:t>
        <a:bodyPr/>
        <a:lstStyle/>
        <a:p>
          <a:endParaRPr lang="sr-Latn-CS"/>
        </a:p>
      </dgm:t>
    </dgm:pt>
    <dgm:pt modelId="{FE84E65F-3B7F-479B-BD29-A874685C1AE4}" type="sibTrans" cxnId="{0AF71EB0-75F2-4FA6-B594-A6D08D70C526}">
      <dgm:prSet/>
      <dgm:spPr/>
      <dgm:t>
        <a:bodyPr/>
        <a:lstStyle/>
        <a:p>
          <a:endParaRPr lang="sr-Latn-CS"/>
        </a:p>
      </dgm:t>
    </dgm:pt>
    <dgm:pt modelId="{8D0567FD-105A-48EB-B1BE-53E415218D54}">
      <dgm:prSet phldrT="[Text]"/>
      <dgm:spPr/>
      <dgm:t>
        <a:bodyPr/>
        <a:lstStyle/>
        <a:p>
          <a:r>
            <a:rPr lang="sr-Latn-CS" b="1" dirty="0" smtClean="0"/>
            <a:t>Sakupljanje i transport otpada</a:t>
          </a:r>
        </a:p>
      </dgm:t>
    </dgm:pt>
    <dgm:pt modelId="{E5CE8EFF-B7C9-4E92-8770-722751689868}" type="parTrans" cxnId="{C4D32B48-C8D7-45D7-BB83-2960562B01D4}">
      <dgm:prSet/>
      <dgm:spPr/>
      <dgm:t>
        <a:bodyPr/>
        <a:lstStyle/>
        <a:p>
          <a:endParaRPr lang="sr-Latn-CS"/>
        </a:p>
      </dgm:t>
    </dgm:pt>
    <dgm:pt modelId="{639968C5-2D16-49EA-9317-DC02FCBA79DA}" type="sibTrans" cxnId="{C4D32B48-C8D7-45D7-BB83-2960562B01D4}">
      <dgm:prSet/>
      <dgm:spPr/>
      <dgm:t>
        <a:bodyPr/>
        <a:lstStyle/>
        <a:p>
          <a:endParaRPr lang="sr-Latn-CS"/>
        </a:p>
      </dgm:t>
    </dgm:pt>
    <dgm:pt modelId="{0445907D-FD5D-4F92-90DD-C0920BB6DC98}">
      <dgm:prSet phldrT="[Text]"/>
      <dgm:spPr/>
      <dgm:t>
        <a:bodyPr/>
        <a:lstStyle/>
        <a:p>
          <a:r>
            <a:rPr lang="sr-Latn-CS" dirty="0" smtClean="0"/>
            <a:t>Deponija</a:t>
          </a:r>
        </a:p>
      </dgm:t>
    </dgm:pt>
    <dgm:pt modelId="{7DC9F520-1B99-43F6-9D32-78B7804AEF39}" type="parTrans" cxnId="{4F4F85B6-9EA8-42D0-A11E-E34B5BDB9034}">
      <dgm:prSet/>
      <dgm:spPr/>
      <dgm:t>
        <a:bodyPr/>
        <a:lstStyle/>
        <a:p>
          <a:endParaRPr lang="sr-Latn-CS"/>
        </a:p>
      </dgm:t>
    </dgm:pt>
    <dgm:pt modelId="{EB13656C-A3DE-4CF5-AA7D-374866162B7A}" type="sibTrans" cxnId="{4F4F85B6-9EA8-42D0-A11E-E34B5BDB9034}">
      <dgm:prSet/>
      <dgm:spPr/>
      <dgm:t>
        <a:bodyPr/>
        <a:lstStyle/>
        <a:p>
          <a:endParaRPr lang="sr-Latn-CS"/>
        </a:p>
      </dgm:t>
    </dgm:pt>
    <dgm:pt modelId="{B4E7320D-8CE7-473D-B83C-EF27ADC5EF43}">
      <dgm:prSet phldrT="[Text]"/>
      <dgm:spPr/>
      <dgm:t>
        <a:bodyPr/>
        <a:lstStyle/>
        <a:p>
          <a:r>
            <a:rPr lang="sr-Latn-CS" dirty="0" smtClean="0"/>
            <a:t>Reciklažni centar</a:t>
          </a:r>
        </a:p>
      </dgm:t>
    </dgm:pt>
    <dgm:pt modelId="{6E0AE844-3395-4FB1-A5C3-40CB180A831D}" type="parTrans" cxnId="{DA1EDA13-3118-4929-AEB4-C312E69D9E30}">
      <dgm:prSet/>
      <dgm:spPr/>
      <dgm:t>
        <a:bodyPr/>
        <a:lstStyle/>
        <a:p>
          <a:endParaRPr lang="sr-Latn-CS"/>
        </a:p>
      </dgm:t>
    </dgm:pt>
    <dgm:pt modelId="{A94FA463-1722-4E89-ABA8-A85F7CFD1F01}" type="sibTrans" cxnId="{DA1EDA13-3118-4929-AEB4-C312E69D9E30}">
      <dgm:prSet/>
      <dgm:spPr/>
      <dgm:t>
        <a:bodyPr/>
        <a:lstStyle/>
        <a:p>
          <a:endParaRPr lang="sr-Latn-CS"/>
        </a:p>
      </dgm:t>
    </dgm:pt>
    <dgm:pt modelId="{165C18A6-C8CD-4176-9C30-D564323F6B1F}" type="pres">
      <dgm:prSet presAssocID="{6B7EC506-115A-4FFC-B1A7-A7E2B7D21B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CS"/>
        </a:p>
      </dgm:t>
    </dgm:pt>
    <dgm:pt modelId="{B521C856-9092-4360-AD70-CE18A2B66368}" type="pres">
      <dgm:prSet presAssocID="{4C00E5B7-3F69-4654-A1AE-86EEE84C329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22995917-5C3C-4AB6-80C0-82462CC72BED}" type="pres">
      <dgm:prSet presAssocID="{4C00E5B7-3F69-4654-A1AE-86EEE84C329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sr-Latn-CS"/>
        </a:p>
      </dgm:t>
    </dgm:pt>
  </dgm:ptLst>
  <dgm:cxnLst>
    <dgm:cxn modelId="{DA1EDA13-3118-4929-AEB4-C312E69D9E30}" srcId="{4C00E5B7-3F69-4654-A1AE-86EEE84C329D}" destId="{B4E7320D-8CE7-473D-B83C-EF27ADC5EF43}" srcOrd="2" destOrd="0" parTransId="{6E0AE844-3395-4FB1-A5C3-40CB180A831D}" sibTransId="{A94FA463-1722-4E89-ABA8-A85F7CFD1F01}"/>
    <dgm:cxn modelId="{547111CB-3D83-4553-BF98-FF5898E5CE27}" type="presOf" srcId="{0445907D-FD5D-4F92-90DD-C0920BB6DC98}" destId="{22995917-5C3C-4AB6-80C0-82462CC72BED}" srcOrd="0" destOrd="1" presId="urn:microsoft.com/office/officeart/2005/8/layout/vList2"/>
    <dgm:cxn modelId="{C4D32B48-C8D7-45D7-BB83-2960562B01D4}" srcId="{4C00E5B7-3F69-4654-A1AE-86EEE84C329D}" destId="{8D0567FD-105A-48EB-B1BE-53E415218D54}" srcOrd="0" destOrd="0" parTransId="{E5CE8EFF-B7C9-4E92-8770-722751689868}" sibTransId="{639968C5-2D16-49EA-9317-DC02FCBA79DA}"/>
    <dgm:cxn modelId="{0AF71EB0-75F2-4FA6-B594-A6D08D70C526}" srcId="{6B7EC506-115A-4FFC-B1A7-A7E2B7D21B02}" destId="{4C00E5B7-3F69-4654-A1AE-86EEE84C329D}" srcOrd="0" destOrd="0" parTransId="{A6F125EA-C67A-470B-8AC3-66A2AD10DE40}" sibTransId="{FE84E65F-3B7F-479B-BD29-A874685C1AE4}"/>
    <dgm:cxn modelId="{5503DA6F-94CE-4F99-B03C-0C02C9E71D48}" type="presOf" srcId="{8D0567FD-105A-48EB-B1BE-53E415218D54}" destId="{22995917-5C3C-4AB6-80C0-82462CC72BED}" srcOrd="0" destOrd="0" presId="urn:microsoft.com/office/officeart/2005/8/layout/vList2"/>
    <dgm:cxn modelId="{0EBFDD0D-BCBB-4FA4-BE5F-8A120C2B82F4}" type="presOf" srcId="{4C00E5B7-3F69-4654-A1AE-86EEE84C329D}" destId="{B521C856-9092-4360-AD70-CE18A2B66368}" srcOrd="0" destOrd="0" presId="urn:microsoft.com/office/officeart/2005/8/layout/vList2"/>
    <dgm:cxn modelId="{15DCEE6F-D809-496C-A715-BB10AF73D204}" type="presOf" srcId="{B4E7320D-8CE7-473D-B83C-EF27ADC5EF43}" destId="{22995917-5C3C-4AB6-80C0-82462CC72BED}" srcOrd="0" destOrd="2" presId="urn:microsoft.com/office/officeart/2005/8/layout/vList2"/>
    <dgm:cxn modelId="{BEA0021A-D00F-49D7-BC3A-11C71A22E864}" type="presOf" srcId="{6B7EC506-115A-4FFC-B1A7-A7E2B7D21B02}" destId="{165C18A6-C8CD-4176-9C30-D564323F6B1F}" srcOrd="0" destOrd="0" presId="urn:microsoft.com/office/officeart/2005/8/layout/vList2"/>
    <dgm:cxn modelId="{4F4F85B6-9EA8-42D0-A11E-E34B5BDB9034}" srcId="{4C00E5B7-3F69-4654-A1AE-86EEE84C329D}" destId="{0445907D-FD5D-4F92-90DD-C0920BB6DC98}" srcOrd="1" destOrd="0" parTransId="{7DC9F520-1B99-43F6-9D32-78B7804AEF39}" sibTransId="{EB13656C-A3DE-4CF5-AA7D-374866162B7A}"/>
    <dgm:cxn modelId="{65A9C773-90D2-42F4-9015-4D2DF57EBF1A}" type="presParOf" srcId="{165C18A6-C8CD-4176-9C30-D564323F6B1F}" destId="{B521C856-9092-4360-AD70-CE18A2B66368}" srcOrd="0" destOrd="0" presId="urn:microsoft.com/office/officeart/2005/8/layout/vList2"/>
    <dgm:cxn modelId="{A7C4D5AE-D7C3-4514-999E-E343A3D57725}" type="presParOf" srcId="{165C18A6-C8CD-4176-9C30-D564323F6B1F}" destId="{22995917-5C3C-4AB6-80C0-82462CC72BE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EC94D07-C51D-4909-8062-3B17C990D82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CS"/>
        </a:p>
      </dgm:t>
    </dgm:pt>
    <dgm:pt modelId="{A51FF19F-DFDC-4903-A112-15B5403B4BAA}">
      <dgm:prSet phldrT="[Text]"/>
      <dgm:spPr/>
      <dgm:t>
        <a:bodyPr/>
        <a:lstStyle/>
        <a:p>
          <a:r>
            <a:rPr lang="sr-Latn-CS" b="1" i="0" dirty="0" smtClean="0"/>
            <a:t>311.000 m2 površina deponije</a:t>
          </a:r>
          <a:endParaRPr lang="sr-Latn-CS" b="1" dirty="0"/>
        </a:p>
      </dgm:t>
    </dgm:pt>
    <dgm:pt modelId="{641FC32E-E39E-48AD-A2C0-DC2110968C8D}" type="parTrans" cxnId="{6189CEDF-7DC0-4B28-B034-A76C910DAFDA}">
      <dgm:prSet/>
      <dgm:spPr/>
      <dgm:t>
        <a:bodyPr/>
        <a:lstStyle/>
        <a:p>
          <a:endParaRPr lang="sr-Latn-CS"/>
        </a:p>
      </dgm:t>
    </dgm:pt>
    <dgm:pt modelId="{7273D820-1E6C-481B-B0DE-BC80795BB253}" type="sibTrans" cxnId="{6189CEDF-7DC0-4B28-B034-A76C910DAFDA}">
      <dgm:prSet/>
      <dgm:spPr/>
      <dgm:t>
        <a:bodyPr/>
        <a:lstStyle/>
        <a:p>
          <a:endParaRPr lang="sr-Latn-CS"/>
        </a:p>
      </dgm:t>
    </dgm:pt>
    <dgm:pt modelId="{16BB0D81-D5F4-41D9-A0BC-D75ABF0193D1}">
      <dgm:prSet phldrT="[Text]"/>
      <dgm:spPr/>
      <dgm:t>
        <a:bodyPr/>
        <a:lstStyle/>
        <a:p>
          <a:r>
            <a:rPr lang="sr-Latn-CS" b="1" dirty="0" smtClean="0"/>
            <a:t>176 tona prikupljenog otpada dnevno</a:t>
          </a:r>
          <a:endParaRPr lang="sr-Latn-CS" b="1" dirty="0"/>
        </a:p>
      </dgm:t>
    </dgm:pt>
    <dgm:pt modelId="{3B3B73B7-20A8-41E1-982E-6B17772351A6}" type="parTrans" cxnId="{55579DBD-7111-4052-82FD-9EC7CB45E6FB}">
      <dgm:prSet/>
      <dgm:spPr/>
      <dgm:t>
        <a:bodyPr/>
        <a:lstStyle/>
        <a:p>
          <a:endParaRPr lang="sr-Latn-CS"/>
        </a:p>
      </dgm:t>
    </dgm:pt>
    <dgm:pt modelId="{AE769542-DE44-4064-89B1-FADB6E7D4546}" type="sibTrans" cxnId="{55579DBD-7111-4052-82FD-9EC7CB45E6FB}">
      <dgm:prSet/>
      <dgm:spPr/>
      <dgm:t>
        <a:bodyPr/>
        <a:lstStyle/>
        <a:p>
          <a:endParaRPr lang="sr-Latn-CS"/>
        </a:p>
      </dgm:t>
    </dgm:pt>
    <dgm:pt modelId="{4718D188-11D7-4966-8165-83DAD33B814F}" type="pres">
      <dgm:prSet presAssocID="{BEC94D07-C51D-4909-8062-3B17C990D82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sr-Latn-CS"/>
        </a:p>
      </dgm:t>
    </dgm:pt>
    <dgm:pt modelId="{A0B2FC57-7157-41FE-8BB4-75E102677B27}" type="pres">
      <dgm:prSet presAssocID="{16BB0D81-D5F4-41D9-A0BC-D75ABF0193D1}" presName="thickLine" presStyleLbl="alignNode1" presStyleIdx="0" presStyleCnt="2"/>
      <dgm:spPr/>
    </dgm:pt>
    <dgm:pt modelId="{B967A217-F4BF-4C86-A803-AE22916D0B0C}" type="pres">
      <dgm:prSet presAssocID="{16BB0D81-D5F4-41D9-A0BC-D75ABF0193D1}" presName="horz1" presStyleCnt="0"/>
      <dgm:spPr/>
    </dgm:pt>
    <dgm:pt modelId="{049384DC-F040-4672-8C0E-6CE5D4189301}" type="pres">
      <dgm:prSet presAssocID="{16BB0D81-D5F4-41D9-A0BC-D75ABF0193D1}" presName="tx1" presStyleLbl="revTx" presStyleIdx="0" presStyleCnt="2"/>
      <dgm:spPr/>
      <dgm:t>
        <a:bodyPr/>
        <a:lstStyle/>
        <a:p>
          <a:endParaRPr lang="sr-Latn-CS"/>
        </a:p>
      </dgm:t>
    </dgm:pt>
    <dgm:pt modelId="{ED240A04-7813-4CE1-BBD1-C142658FD378}" type="pres">
      <dgm:prSet presAssocID="{16BB0D81-D5F4-41D9-A0BC-D75ABF0193D1}" presName="vert1" presStyleCnt="0"/>
      <dgm:spPr/>
    </dgm:pt>
    <dgm:pt modelId="{CED3BE3A-23BE-4166-80FA-D5299094E299}" type="pres">
      <dgm:prSet presAssocID="{A51FF19F-DFDC-4903-A112-15B5403B4BAA}" presName="thickLine" presStyleLbl="alignNode1" presStyleIdx="1" presStyleCnt="2"/>
      <dgm:spPr/>
    </dgm:pt>
    <dgm:pt modelId="{0216A55F-668A-4974-8FA5-2D214D51A8D9}" type="pres">
      <dgm:prSet presAssocID="{A51FF19F-DFDC-4903-A112-15B5403B4BAA}" presName="horz1" presStyleCnt="0"/>
      <dgm:spPr/>
    </dgm:pt>
    <dgm:pt modelId="{DEB21CAD-3512-44EC-BE01-8D5ADCB65C51}" type="pres">
      <dgm:prSet presAssocID="{A51FF19F-DFDC-4903-A112-15B5403B4BAA}" presName="tx1" presStyleLbl="revTx" presStyleIdx="1" presStyleCnt="2"/>
      <dgm:spPr/>
      <dgm:t>
        <a:bodyPr/>
        <a:lstStyle/>
        <a:p>
          <a:endParaRPr lang="sr-Latn-CS"/>
        </a:p>
      </dgm:t>
    </dgm:pt>
    <dgm:pt modelId="{7B758AAC-EFD5-4C77-992B-FFB33204C2D8}" type="pres">
      <dgm:prSet presAssocID="{A51FF19F-DFDC-4903-A112-15B5403B4BAA}" presName="vert1" presStyleCnt="0"/>
      <dgm:spPr/>
    </dgm:pt>
  </dgm:ptLst>
  <dgm:cxnLst>
    <dgm:cxn modelId="{55579DBD-7111-4052-82FD-9EC7CB45E6FB}" srcId="{BEC94D07-C51D-4909-8062-3B17C990D82D}" destId="{16BB0D81-D5F4-41D9-A0BC-D75ABF0193D1}" srcOrd="0" destOrd="0" parTransId="{3B3B73B7-20A8-41E1-982E-6B17772351A6}" sibTransId="{AE769542-DE44-4064-89B1-FADB6E7D4546}"/>
    <dgm:cxn modelId="{6189CEDF-7DC0-4B28-B034-A76C910DAFDA}" srcId="{BEC94D07-C51D-4909-8062-3B17C990D82D}" destId="{A51FF19F-DFDC-4903-A112-15B5403B4BAA}" srcOrd="1" destOrd="0" parTransId="{641FC32E-E39E-48AD-A2C0-DC2110968C8D}" sibTransId="{7273D820-1E6C-481B-B0DE-BC80795BB253}"/>
    <dgm:cxn modelId="{74B324CE-A15A-4E32-812D-9A02ED325E2A}" type="presOf" srcId="{A51FF19F-DFDC-4903-A112-15B5403B4BAA}" destId="{DEB21CAD-3512-44EC-BE01-8D5ADCB65C51}" srcOrd="0" destOrd="0" presId="urn:microsoft.com/office/officeart/2008/layout/LinedList"/>
    <dgm:cxn modelId="{1248D6AE-A105-413D-9C5F-B307DB3C65AE}" type="presOf" srcId="{16BB0D81-D5F4-41D9-A0BC-D75ABF0193D1}" destId="{049384DC-F040-4672-8C0E-6CE5D4189301}" srcOrd="0" destOrd="0" presId="urn:microsoft.com/office/officeart/2008/layout/LinedList"/>
    <dgm:cxn modelId="{DF29174A-0842-4D7D-ACB3-B481AAD16D25}" type="presOf" srcId="{BEC94D07-C51D-4909-8062-3B17C990D82D}" destId="{4718D188-11D7-4966-8165-83DAD33B814F}" srcOrd="0" destOrd="0" presId="urn:microsoft.com/office/officeart/2008/layout/LinedList"/>
    <dgm:cxn modelId="{FFDD22ED-CE66-40EE-ADF0-F3C74E406EE3}" type="presParOf" srcId="{4718D188-11D7-4966-8165-83DAD33B814F}" destId="{A0B2FC57-7157-41FE-8BB4-75E102677B27}" srcOrd="0" destOrd="0" presId="urn:microsoft.com/office/officeart/2008/layout/LinedList"/>
    <dgm:cxn modelId="{0248FFBF-83E0-482E-A830-0401D1DC6368}" type="presParOf" srcId="{4718D188-11D7-4966-8165-83DAD33B814F}" destId="{B967A217-F4BF-4C86-A803-AE22916D0B0C}" srcOrd="1" destOrd="0" presId="urn:microsoft.com/office/officeart/2008/layout/LinedList"/>
    <dgm:cxn modelId="{4D615ED5-6149-4B18-98D7-89E2C4677397}" type="presParOf" srcId="{B967A217-F4BF-4C86-A803-AE22916D0B0C}" destId="{049384DC-F040-4672-8C0E-6CE5D4189301}" srcOrd="0" destOrd="0" presId="urn:microsoft.com/office/officeart/2008/layout/LinedList"/>
    <dgm:cxn modelId="{2EB264F0-0F03-4D3D-A4B9-F63AEA65B1A5}" type="presParOf" srcId="{B967A217-F4BF-4C86-A803-AE22916D0B0C}" destId="{ED240A04-7813-4CE1-BBD1-C142658FD378}" srcOrd="1" destOrd="0" presId="urn:microsoft.com/office/officeart/2008/layout/LinedList"/>
    <dgm:cxn modelId="{CEB9850D-1F4A-4976-8584-F56201580FC7}" type="presParOf" srcId="{4718D188-11D7-4966-8165-83DAD33B814F}" destId="{CED3BE3A-23BE-4166-80FA-D5299094E299}" srcOrd="2" destOrd="0" presId="urn:microsoft.com/office/officeart/2008/layout/LinedList"/>
    <dgm:cxn modelId="{27678D3E-75E8-4D0C-8D59-6296C5888A62}" type="presParOf" srcId="{4718D188-11D7-4966-8165-83DAD33B814F}" destId="{0216A55F-668A-4974-8FA5-2D214D51A8D9}" srcOrd="3" destOrd="0" presId="urn:microsoft.com/office/officeart/2008/layout/LinedList"/>
    <dgm:cxn modelId="{4BC104A0-C9BD-45D0-9C1A-7A8BFAD58931}" type="presParOf" srcId="{0216A55F-668A-4974-8FA5-2D214D51A8D9}" destId="{DEB21CAD-3512-44EC-BE01-8D5ADCB65C51}" srcOrd="0" destOrd="0" presId="urn:microsoft.com/office/officeart/2008/layout/LinedList"/>
    <dgm:cxn modelId="{2F614AB5-31F7-4BB7-B15E-9BEFAFF89D6F}" type="presParOf" srcId="{0216A55F-668A-4974-8FA5-2D214D51A8D9}" destId="{7B758AAC-EFD5-4C77-992B-FFB33204C2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7EC506-115A-4FFC-B1A7-A7E2B7D21B02}" type="doc">
      <dgm:prSet loTypeId="urn:microsoft.com/office/officeart/2005/8/layout/vList2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sr-Latn-CS"/>
        </a:p>
      </dgm:t>
    </dgm:pt>
    <dgm:pt modelId="{4C00E5B7-3F69-4654-A1AE-86EEE84C329D}">
      <dgm:prSet phldrT="[Text]"/>
      <dgm:spPr/>
      <dgm:t>
        <a:bodyPr/>
        <a:lstStyle/>
        <a:p>
          <a:pPr algn="ctr"/>
          <a:r>
            <a:rPr lang="sr-Latn-CS" dirty="0" smtClean="0"/>
            <a:t>Sakupljnje i transport otpada</a:t>
          </a:r>
          <a:endParaRPr lang="sr-Latn-CS" dirty="0"/>
        </a:p>
      </dgm:t>
    </dgm:pt>
    <dgm:pt modelId="{A6F125EA-C67A-470B-8AC3-66A2AD10DE40}" type="parTrans" cxnId="{0AF71EB0-75F2-4FA6-B594-A6D08D70C526}">
      <dgm:prSet/>
      <dgm:spPr/>
      <dgm:t>
        <a:bodyPr/>
        <a:lstStyle/>
        <a:p>
          <a:pPr algn="ctr"/>
          <a:endParaRPr lang="sr-Latn-CS"/>
        </a:p>
      </dgm:t>
    </dgm:pt>
    <dgm:pt modelId="{FE84E65F-3B7F-479B-BD29-A874685C1AE4}" type="sibTrans" cxnId="{0AF71EB0-75F2-4FA6-B594-A6D08D70C526}">
      <dgm:prSet/>
      <dgm:spPr/>
      <dgm:t>
        <a:bodyPr/>
        <a:lstStyle/>
        <a:p>
          <a:pPr algn="ctr"/>
          <a:endParaRPr lang="sr-Latn-CS"/>
        </a:p>
      </dgm:t>
    </dgm:pt>
    <dgm:pt modelId="{165C18A6-C8CD-4176-9C30-D564323F6B1F}" type="pres">
      <dgm:prSet presAssocID="{6B7EC506-115A-4FFC-B1A7-A7E2B7D21B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CS"/>
        </a:p>
      </dgm:t>
    </dgm:pt>
    <dgm:pt modelId="{B521C856-9092-4360-AD70-CE18A2B66368}" type="pres">
      <dgm:prSet presAssocID="{4C00E5B7-3F69-4654-A1AE-86EEE84C329D}" presName="parentText" presStyleLbl="node1" presStyleIdx="0" presStyleCnt="1" custLinFactNeighborX="-1282" custLinFactNeighborY="-163">
        <dgm:presLayoutVars>
          <dgm:chMax val="0"/>
          <dgm:bulletEnabled val="1"/>
        </dgm:presLayoutVars>
      </dgm:prSet>
      <dgm:spPr/>
      <dgm:t>
        <a:bodyPr/>
        <a:lstStyle/>
        <a:p>
          <a:endParaRPr lang="sr-Latn-CS"/>
        </a:p>
      </dgm:t>
    </dgm:pt>
  </dgm:ptLst>
  <dgm:cxnLst>
    <dgm:cxn modelId="{0AF71EB0-75F2-4FA6-B594-A6D08D70C526}" srcId="{6B7EC506-115A-4FFC-B1A7-A7E2B7D21B02}" destId="{4C00E5B7-3F69-4654-A1AE-86EEE84C329D}" srcOrd="0" destOrd="0" parTransId="{A6F125EA-C67A-470B-8AC3-66A2AD10DE40}" sibTransId="{FE84E65F-3B7F-479B-BD29-A874685C1AE4}"/>
    <dgm:cxn modelId="{BB723671-0E31-4CA7-84F9-2992300EDFFE}" type="presOf" srcId="{4C00E5B7-3F69-4654-A1AE-86EEE84C329D}" destId="{B521C856-9092-4360-AD70-CE18A2B66368}" srcOrd="0" destOrd="0" presId="urn:microsoft.com/office/officeart/2005/8/layout/vList2"/>
    <dgm:cxn modelId="{BED3C51A-623B-4ED0-AC61-7450D16C303E}" type="presOf" srcId="{6B7EC506-115A-4FFC-B1A7-A7E2B7D21B02}" destId="{165C18A6-C8CD-4176-9C30-D564323F6B1F}" srcOrd="0" destOrd="0" presId="urn:microsoft.com/office/officeart/2005/8/layout/vList2"/>
    <dgm:cxn modelId="{2CBF760D-066F-4E62-A324-7BDC56A006C6}" type="presParOf" srcId="{165C18A6-C8CD-4176-9C30-D564323F6B1F}" destId="{B521C856-9092-4360-AD70-CE18A2B663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B7EC506-115A-4FFC-B1A7-A7E2B7D21B0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CS"/>
        </a:p>
      </dgm:t>
    </dgm:pt>
    <dgm:pt modelId="{4C00E5B7-3F69-4654-A1AE-86EEE84C329D}">
      <dgm:prSet phldrT="[Text]" custT="1"/>
      <dgm:spPr/>
      <dgm:t>
        <a:bodyPr/>
        <a:lstStyle/>
        <a:p>
          <a:pPr algn="ctr"/>
          <a:r>
            <a:rPr lang="sr-Latn-CS" sz="1400" b="1" dirty="0" smtClean="0"/>
            <a:t>Planom sakupljanja i transoprta su definisanje 2 grupa korisnika:</a:t>
          </a:r>
          <a:endParaRPr lang="sr-Latn-CS" sz="1400" b="1" dirty="0"/>
        </a:p>
      </dgm:t>
    </dgm:pt>
    <dgm:pt modelId="{A6F125EA-C67A-470B-8AC3-66A2AD10DE40}" type="parTrans" cxnId="{0AF71EB0-75F2-4FA6-B594-A6D08D70C526}">
      <dgm:prSet/>
      <dgm:spPr/>
      <dgm:t>
        <a:bodyPr/>
        <a:lstStyle/>
        <a:p>
          <a:pPr algn="ctr"/>
          <a:endParaRPr lang="sr-Latn-CS"/>
        </a:p>
      </dgm:t>
    </dgm:pt>
    <dgm:pt modelId="{FE84E65F-3B7F-479B-BD29-A874685C1AE4}" type="sibTrans" cxnId="{0AF71EB0-75F2-4FA6-B594-A6D08D70C526}">
      <dgm:prSet/>
      <dgm:spPr/>
      <dgm:t>
        <a:bodyPr/>
        <a:lstStyle/>
        <a:p>
          <a:pPr algn="ctr"/>
          <a:endParaRPr lang="sr-Latn-CS"/>
        </a:p>
      </dgm:t>
    </dgm:pt>
    <dgm:pt modelId="{B9038138-0A65-4037-B9C8-6811F75CC2C0}">
      <dgm:prSet phldrT="[Text]" custT="1"/>
      <dgm:spPr/>
      <dgm:t>
        <a:bodyPr/>
        <a:lstStyle/>
        <a:p>
          <a:pPr algn="ctr"/>
          <a:r>
            <a:rPr lang="sr-Latn-CS" sz="2800" dirty="0" smtClean="0"/>
            <a:t>Individualni tip stanovanja</a:t>
          </a:r>
          <a:endParaRPr lang="sr-Latn-CS" sz="2800" dirty="0"/>
        </a:p>
      </dgm:t>
    </dgm:pt>
    <dgm:pt modelId="{DAD0ADEF-2E96-4EE8-B4D9-8FDB660D765F}" type="parTrans" cxnId="{E750E654-76AD-4982-9879-5BE1C075087E}">
      <dgm:prSet/>
      <dgm:spPr/>
      <dgm:t>
        <a:bodyPr/>
        <a:lstStyle/>
        <a:p>
          <a:endParaRPr lang="sr-Latn-CS"/>
        </a:p>
      </dgm:t>
    </dgm:pt>
    <dgm:pt modelId="{625C4CE3-3035-4B36-8857-061A000AD6BE}" type="sibTrans" cxnId="{E750E654-76AD-4982-9879-5BE1C075087E}">
      <dgm:prSet/>
      <dgm:spPr/>
      <dgm:t>
        <a:bodyPr/>
        <a:lstStyle/>
        <a:p>
          <a:endParaRPr lang="sr-Latn-CS"/>
        </a:p>
      </dgm:t>
    </dgm:pt>
    <dgm:pt modelId="{C5B2E5F0-D4AA-49EE-8D00-510691F1AA63}">
      <dgm:prSet phldrT="[Text]" custT="1"/>
      <dgm:spPr/>
      <dgm:t>
        <a:bodyPr/>
        <a:lstStyle/>
        <a:p>
          <a:pPr algn="ctr"/>
          <a:r>
            <a:rPr lang="sr-Latn-CS" sz="2800" dirty="0" smtClean="0"/>
            <a:t>Kolektivni tip stanovanja</a:t>
          </a:r>
          <a:endParaRPr lang="sr-Latn-CS" sz="2800" dirty="0"/>
        </a:p>
      </dgm:t>
    </dgm:pt>
    <dgm:pt modelId="{A974D875-DAD2-4F18-B260-147D4614536D}" type="parTrans" cxnId="{9BAD737C-3B19-476A-B9BC-C87EA74510F0}">
      <dgm:prSet/>
      <dgm:spPr/>
      <dgm:t>
        <a:bodyPr/>
        <a:lstStyle/>
        <a:p>
          <a:endParaRPr lang="sr-Latn-CS"/>
        </a:p>
      </dgm:t>
    </dgm:pt>
    <dgm:pt modelId="{2B78F042-5EF7-4E07-B7BF-B653A9BAB1D5}" type="sibTrans" cxnId="{9BAD737C-3B19-476A-B9BC-C87EA74510F0}">
      <dgm:prSet/>
      <dgm:spPr/>
      <dgm:t>
        <a:bodyPr/>
        <a:lstStyle/>
        <a:p>
          <a:endParaRPr lang="sr-Latn-CS"/>
        </a:p>
      </dgm:t>
    </dgm:pt>
    <dgm:pt modelId="{E4686F32-B9ED-4168-990F-20F23063FB45}" type="pres">
      <dgm:prSet presAssocID="{6B7EC506-115A-4FFC-B1A7-A7E2B7D21B0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sr-Latn-CS"/>
        </a:p>
      </dgm:t>
    </dgm:pt>
    <dgm:pt modelId="{3CE43771-A486-4FA4-BBD1-1C8B6B4E84D2}" type="pres">
      <dgm:prSet presAssocID="{4C00E5B7-3F69-4654-A1AE-86EEE84C329D}" presName="thickLine" presStyleLbl="alignNode1" presStyleIdx="0" presStyleCnt="1"/>
      <dgm:spPr/>
    </dgm:pt>
    <dgm:pt modelId="{1D7234E0-8CC9-46EE-A92A-50C8056D853D}" type="pres">
      <dgm:prSet presAssocID="{4C00E5B7-3F69-4654-A1AE-86EEE84C329D}" presName="horz1" presStyleCnt="0"/>
      <dgm:spPr/>
    </dgm:pt>
    <dgm:pt modelId="{B7CCD69E-F142-447B-A79A-735692367CFD}" type="pres">
      <dgm:prSet presAssocID="{4C00E5B7-3F69-4654-A1AE-86EEE84C329D}" presName="tx1" presStyleLbl="revTx" presStyleIdx="0" presStyleCnt="3"/>
      <dgm:spPr/>
      <dgm:t>
        <a:bodyPr/>
        <a:lstStyle/>
        <a:p>
          <a:endParaRPr lang="sr-Latn-CS"/>
        </a:p>
      </dgm:t>
    </dgm:pt>
    <dgm:pt modelId="{ACC5F119-BD9F-4D0E-BEE8-98FCC93445C7}" type="pres">
      <dgm:prSet presAssocID="{4C00E5B7-3F69-4654-A1AE-86EEE84C329D}" presName="vert1" presStyleCnt="0"/>
      <dgm:spPr/>
    </dgm:pt>
    <dgm:pt modelId="{6B2A88B6-3592-46C2-A36C-04CBEE3BA122}" type="pres">
      <dgm:prSet presAssocID="{B9038138-0A65-4037-B9C8-6811F75CC2C0}" presName="vertSpace2a" presStyleCnt="0"/>
      <dgm:spPr/>
    </dgm:pt>
    <dgm:pt modelId="{5AA9EB03-29FE-4CA6-8D5C-25BA9CE6DD67}" type="pres">
      <dgm:prSet presAssocID="{B9038138-0A65-4037-B9C8-6811F75CC2C0}" presName="horz2" presStyleCnt="0"/>
      <dgm:spPr/>
    </dgm:pt>
    <dgm:pt modelId="{DB8F9C19-E9D6-4E89-AB29-6AB857AAEE9B}" type="pres">
      <dgm:prSet presAssocID="{B9038138-0A65-4037-B9C8-6811F75CC2C0}" presName="horzSpace2" presStyleCnt="0"/>
      <dgm:spPr/>
    </dgm:pt>
    <dgm:pt modelId="{097B9484-13CE-4211-9964-4D810D253CB8}" type="pres">
      <dgm:prSet presAssocID="{B9038138-0A65-4037-B9C8-6811F75CC2C0}" presName="tx2" presStyleLbl="revTx" presStyleIdx="1" presStyleCnt="3"/>
      <dgm:spPr/>
      <dgm:t>
        <a:bodyPr/>
        <a:lstStyle/>
        <a:p>
          <a:endParaRPr lang="sr-Latn-CS"/>
        </a:p>
      </dgm:t>
    </dgm:pt>
    <dgm:pt modelId="{83DD1ACC-9C14-4613-BDB2-B2F3E84CEFAE}" type="pres">
      <dgm:prSet presAssocID="{B9038138-0A65-4037-B9C8-6811F75CC2C0}" presName="vert2" presStyleCnt="0"/>
      <dgm:spPr/>
    </dgm:pt>
    <dgm:pt modelId="{2612BA4F-BA57-4B7C-8918-81E61B67A394}" type="pres">
      <dgm:prSet presAssocID="{B9038138-0A65-4037-B9C8-6811F75CC2C0}" presName="thinLine2b" presStyleLbl="callout" presStyleIdx="0" presStyleCnt="2"/>
      <dgm:spPr/>
    </dgm:pt>
    <dgm:pt modelId="{92E3D3C9-3739-4B5C-85E1-15A24008534E}" type="pres">
      <dgm:prSet presAssocID="{B9038138-0A65-4037-B9C8-6811F75CC2C0}" presName="vertSpace2b" presStyleCnt="0"/>
      <dgm:spPr/>
    </dgm:pt>
    <dgm:pt modelId="{C23D8C39-5FA8-4A52-A3F1-ABDBE46A62AC}" type="pres">
      <dgm:prSet presAssocID="{C5B2E5F0-D4AA-49EE-8D00-510691F1AA63}" presName="horz2" presStyleCnt="0"/>
      <dgm:spPr/>
    </dgm:pt>
    <dgm:pt modelId="{B6C31D96-3FD8-4065-8725-8B17BC18C555}" type="pres">
      <dgm:prSet presAssocID="{C5B2E5F0-D4AA-49EE-8D00-510691F1AA63}" presName="horzSpace2" presStyleCnt="0"/>
      <dgm:spPr/>
    </dgm:pt>
    <dgm:pt modelId="{9981342C-15DB-41D5-912F-C6918F482EB7}" type="pres">
      <dgm:prSet presAssocID="{C5B2E5F0-D4AA-49EE-8D00-510691F1AA63}" presName="tx2" presStyleLbl="revTx" presStyleIdx="2" presStyleCnt="3"/>
      <dgm:spPr/>
      <dgm:t>
        <a:bodyPr/>
        <a:lstStyle/>
        <a:p>
          <a:endParaRPr lang="sr-Latn-CS"/>
        </a:p>
      </dgm:t>
    </dgm:pt>
    <dgm:pt modelId="{F6F6256E-F8D0-4390-A73D-B93F323E015E}" type="pres">
      <dgm:prSet presAssocID="{C5B2E5F0-D4AA-49EE-8D00-510691F1AA63}" presName="vert2" presStyleCnt="0"/>
      <dgm:spPr/>
    </dgm:pt>
    <dgm:pt modelId="{EBFF14D6-F081-4E13-A143-07E70A03C90F}" type="pres">
      <dgm:prSet presAssocID="{C5B2E5F0-D4AA-49EE-8D00-510691F1AA63}" presName="thinLine2b" presStyleLbl="callout" presStyleIdx="1" presStyleCnt="2"/>
      <dgm:spPr/>
    </dgm:pt>
    <dgm:pt modelId="{F3BAB34B-DADC-4A74-B7FE-27782BDD4D41}" type="pres">
      <dgm:prSet presAssocID="{C5B2E5F0-D4AA-49EE-8D00-510691F1AA63}" presName="vertSpace2b" presStyleCnt="0"/>
      <dgm:spPr/>
    </dgm:pt>
  </dgm:ptLst>
  <dgm:cxnLst>
    <dgm:cxn modelId="{A4C3F6B0-FFF9-4291-9D82-2B3F69537908}" type="presOf" srcId="{6B7EC506-115A-4FFC-B1A7-A7E2B7D21B02}" destId="{E4686F32-B9ED-4168-990F-20F23063FB45}" srcOrd="0" destOrd="0" presId="urn:microsoft.com/office/officeart/2008/layout/LinedList"/>
    <dgm:cxn modelId="{E750E654-76AD-4982-9879-5BE1C075087E}" srcId="{4C00E5B7-3F69-4654-A1AE-86EEE84C329D}" destId="{B9038138-0A65-4037-B9C8-6811F75CC2C0}" srcOrd="0" destOrd="0" parTransId="{DAD0ADEF-2E96-4EE8-B4D9-8FDB660D765F}" sibTransId="{625C4CE3-3035-4B36-8857-061A000AD6BE}"/>
    <dgm:cxn modelId="{9BAD737C-3B19-476A-B9BC-C87EA74510F0}" srcId="{4C00E5B7-3F69-4654-A1AE-86EEE84C329D}" destId="{C5B2E5F0-D4AA-49EE-8D00-510691F1AA63}" srcOrd="1" destOrd="0" parTransId="{A974D875-DAD2-4F18-B260-147D4614536D}" sibTransId="{2B78F042-5EF7-4E07-B7BF-B653A9BAB1D5}"/>
    <dgm:cxn modelId="{2786561A-7850-4B00-99A0-42E280D1F7CC}" type="presOf" srcId="{C5B2E5F0-D4AA-49EE-8D00-510691F1AA63}" destId="{9981342C-15DB-41D5-912F-C6918F482EB7}" srcOrd="0" destOrd="0" presId="urn:microsoft.com/office/officeart/2008/layout/LinedList"/>
    <dgm:cxn modelId="{4EB0D2F6-5351-46B4-BEC4-DAB259B50A67}" type="presOf" srcId="{4C00E5B7-3F69-4654-A1AE-86EEE84C329D}" destId="{B7CCD69E-F142-447B-A79A-735692367CFD}" srcOrd="0" destOrd="0" presId="urn:microsoft.com/office/officeart/2008/layout/LinedList"/>
    <dgm:cxn modelId="{0AF71EB0-75F2-4FA6-B594-A6D08D70C526}" srcId="{6B7EC506-115A-4FFC-B1A7-A7E2B7D21B02}" destId="{4C00E5B7-3F69-4654-A1AE-86EEE84C329D}" srcOrd="0" destOrd="0" parTransId="{A6F125EA-C67A-470B-8AC3-66A2AD10DE40}" sibTransId="{FE84E65F-3B7F-479B-BD29-A874685C1AE4}"/>
    <dgm:cxn modelId="{4B00E515-339D-4DF1-9731-CC3E84BD3771}" type="presOf" srcId="{B9038138-0A65-4037-B9C8-6811F75CC2C0}" destId="{097B9484-13CE-4211-9964-4D810D253CB8}" srcOrd="0" destOrd="0" presId="urn:microsoft.com/office/officeart/2008/layout/LinedList"/>
    <dgm:cxn modelId="{73A4B99B-0E85-4EDA-A5BE-B7FC20E95B76}" type="presParOf" srcId="{E4686F32-B9ED-4168-990F-20F23063FB45}" destId="{3CE43771-A486-4FA4-BBD1-1C8B6B4E84D2}" srcOrd="0" destOrd="0" presId="urn:microsoft.com/office/officeart/2008/layout/LinedList"/>
    <dgm:cxn modelId="{3229D317-93C5-4982-9736-C6E6E48585BC}" type="presParOf" srcId="{E4686F32-B9ED-4168-990F-20F23063FB45}" destId="{1D7234E0-8CC9-46EE-A92A-50C8056D853D}" srcOrd="1" destOrd="0" presId="urn:microsoft.com/office/officeart/2008/layout/LinedList"/>
    <dgm:cxn modelId="{FACBE776-92A9-4B5B-A328-26B7CC2B16FC}" type="presParOf" srcId="{1D7234E0-8CC9-46EE-A92A-50C8056D853D}" destId="{B7CCD69E-F142-447B-A79A-735692367CFD}" srcOrd="0" destOrd="0" presId="urn:microsoft.com/office/officeart/2008/layout/LinedList"/>
    <dgm:cxn modelId="{38EE7074-FFC0-4287-9660-8BE7433751B0}" type="presParOf" srcId="{1D7234E0-8CC9-46EE-A92A-50C8056D853D}" destId="{ACC5F119-BD9F-4D0E-BEE8-98FCC93445C7}" srcOrd="1" destOrd="0" presId="urn:microsoft.com/office/officeart/2008/layout/LinedList"/>
    <dgm:cxn modelId="{CDA36374-0FBC-46E7-B0A8-3EC156CBE2D3}" type="presParOf" srcId="{ACC5F119-BD9F-4D0E-BEE8-98FCC93445C7}" destId="{6B2A88B6-3592-46C2-A36C-04CBEE3BA122}" srcOrd="0" destOrd="0" presId="urn:microsoft.com/office/officeart/2008/layout/LinedList"/>
    <dgm:cxn modelId="{18985E4D-1B52-4A39-91C3-5FF3457F34EE}" type="presParOf" srcId="{ACC5F119-BD9F-4D0E-BEE8-98FCC93445C7}" destId="{5AA9EB03-29FE-4CA6-8D5C-25BA9CE6DD67}" srcOrd="1" destOrd="0" presId="urn:microsoft.com/office/officeart/2008/layout/LinedList"/>
    <dgm:cxn modelId="{B67AD6EF-2EEA-4485-86F1-A2245738DD07}" type="presParOf" srcId="{5AA9EB03-29FE-4CA6-8D5C-25BA9CE6DD67}" destId="{DB8F9C19-E9D6-4E89-AB29-6AB857AAEE9B}" srcOrd="0" destOrd="0" presId="urn:microsoft.com/office/officeart/2008/layout/LinedList"/>
    <dgm:cxn modelId="{62BA1D5C-82AA-4439-9E57-802DD971AAB3}" type="presParOf" srcId="{5AA9EB03-29FE-4CA6-8D5C-25BA9CE6DD67}" destId="{097B9484-13CE-4211-9964-4D810D253CB8}" srcOrd="1" destOrd="0" presId="urn:microsoft.com/office/officeart/2008/layout/LinedList"/>
    <dgm:cxn modelId="{237EAE07-458F-4B30-8D71-4526E8097843}" type="presParOf" srcId="{5AA9EB03-29FE-4CA6-8D5C-25BA9CE6DD67}" destId="{83DD1ACC-9C14-4613-BDB2-B2F3E84CEFAE}" srcOrd="2" destOrd="0" presId="urn:microsoft.com/office/officeart/2008/layout/LinedList"/>
    <dgm:cxn modelId="{234CD73C-1A91-4250-A72C-13D3ACDFA645}" type="presParOf" srcId="{ACC5F119-BD9F-4D0E-BEE8-98FCC93445C7}" destId="{2612BA4F-BA57-4B7C-8918-81E61B67A394}" srcOrd="2" destOrd="0" presId="urn:microsoft.com/office/officeart/2008/layout/LinedList"/>
    <dgm:cxn modelId="{FDF690DF-4A67-429B-B2E1-ABEC9E8DC289}" type="presParOf" srcId="{ACC5F119-BD9F-4D0E-BEE8-98FCC93445C7}" destId="{92E3D3C9-3739-4B5C-85E1-15A24008534E}" srcOrd="3" destOrd="0" presId="urn:microsoft.com/office/officeart/2008/layout/LinedList"/>
    <dgm:cxn modelId="{BEBA1EB8-99FD-4A8A-A836-837CEA9AA3F3}" type="presParOf" srcId="{ACC5F119-BD9F-4D0E-BEE8-98FCC93445C7}" destId="{C23D8C39-5FA8-4A52-A3F1-ABDBE46A62AC}" srcOrd="4" destOrd="0" presId="urn:microsoft.com/office/officeart/2008/layout/LinedList"/>
    <dgm:cxn modelId="{CB50961E-7393-443D-ACE1-A52B4F9D202D}" type="presParOf" srcId="{C23D8C39-5FA8-4A52-A3F1-ABDBE46A62AC}" destId="{B6C31D96-3FD8-4065-8725-8B17BC18C555}" srcOrd="0" destOrd="0" presId="urn:microsoft.com/office/officeart/2008/layout/LinedList"/>
    <dgm:cxn modelId="{B435E5D9-48AE-4C2A-9002-A59508D70FDF}" type="presParOf" srcId="{C23D8C39-5FA8-4A52-A3F1-ABDBE46A62AC}" destId="{9981342C-15DB-41D5-912F-C6918F482EB7}" srcOrd="1" destOrd="0" presId="urn:microsoft.com/office/officeart/2008/layout/LinedList"/>
    <dgm:cxn modelId="{C669C344-9456-4D2E-AC91-5894C1991492}" type="presParOf" srcId="{C23D8C39-5FA8-4A52-A3F1-ABDBE46A62AC}" destId="{F6F6256E-F8D0-4390-A73D-B93F323E015E}" srcOrd="2" destOrd="0" presId="urn:microsoft.com/office/officeart/2008/layout/LinedList"/>
    <dgm:cxn modelId="{930414B0-76EA-4323-B557-C7A1DEFC6396}" type="presParOf" srcId="{ACC5F119-BD9F-4D0E-BEE8-98FCC93445C7}" destId="{EBFF14D6-F081-4E13-A143-07E70A03C90F}" srcOrd="5" destOrd="0" presId="urn:microsoft.com/office/officeart/2008/layout/LinedList"/>
    <dgm:cxn modelId="{8ECB8E4E-6E60-4EC6-8E7C-C29379AC5A4B}" type="presParOf" srcId="{ACC5F119-BD9F-4D0E-BEE8-98FCC93445C7}" destId="{F3BAB34B-DADC-4A74-B7FE-27782BDD4D41}" srcOrd="6" destOrd="0" presId="urn:microsoft.com/office/officeart/2008/layout/Lined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B7EC506-115A-4FFC-B1A7-A7E2B7D21B0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sr-Latn-CS"/>
        </a:p>
      </dgm:t>
    </dgm:pt>
    <dgm:pt modelId="{4C00E5B7-3F69-4654-A1AE-86EEE84C329D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sr-Latn-RS" b="1" dirty="0" smtClean="0"/>
            <a:t>Nivoi optimizacije upravljanja otpadom </a:t>
          </a:r>
          <a:endParaRPr lang="sr-Latn-CS" b="1" dirty="0"/>
        </a:p>
      </dgm:t>
    </dgm:pt>
    <dgm:pt modelId="{A6F125EA-C67A-470B-8AC3-66A2AD10DE40}" type="parTrans" cxnId="{0AF71EB0-75F2-4FA6-B594-A6D08D70C526}">
      <dgm:prSet/>
      <dgm:spPr/>
      <dgm:t>
        <a:bodyPr/>
        <a:lstStyle/>
        <a:p>
          <a:pPr algn="ctr"/>
          <a:endParaRPr lang="sr-Latn-CS"/>
        </a:p>
      </dgm:t>
    </dgm:pt>
    <dgm:pt modelId="{FE84E65F-3B7F-479B-BD29-A874685C1AE4}" type="sibTrans" cxnId="{0AF71EB0-75F2-4FA6-B594-A6D08D70C526}">
      <dgm:prSet/>
      <dgm:spPr/>
      <dgm:t>
        <a:bodyPr/>
        <a:lstStyle/>
        <a:p>
          <a:pPr algn="ctr"/>
          <a:endParaRPr lang="sr-Latn-CS"/>
        </a:p>
      </dgm:t>
    </dgm:pt>
    <dgm:pt modelId="{165C18A6-C8CD-4176-9C30-D564323F6B1F}" type="pres">
      <dgm:prSet presAssocID="{6B7EC506-115A-4FFC-B1A7-A7E2B7D21B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r-Latn-CS"/>
        </a:p>
      </dgm:t>
    </dgm:pt>
    <dgm:pt modelId="{B521C856-9092-4360-AD70-CE18A2B66368}" type="pres">
      <dgm:prSet presAssocID="{4C00E5B7-3F69-4654-A1AE-86EEE84C329D}" presName="parentText" presStyleLbl="node1" presStyleIdx="0" presStyleCnt="1" custLinFactNeighborX="-39819" custLinFactNeighborY="20216">
        <dgm:presLayoutVars>
          <dgm:chMax val="0"/>
          <dgm:bulletEnabled val="1"/>
        </dgm:presLayoutVars>
      </dgm:prSet>
      <dgm:spPr/>
      <dgm:t>
        <a:bodyPr/>
        <a:lstStyle/>
        <a:p>
          <a:endParaRPr lang="sr-Latn-CS"/>
        </a:p>
      </dgm:t>
    </dgm:pt>
  </dgm:ptLst>
  <dgm:cxnLst>
    <dgm:cxn modelId="{0AF71EB0-75F2-4FA6-B594-A6D08D70C526}" srcId="{6B7EC506-115A-4FFC-B1A7-A7E2B7D21B02}" destId="{4C00E5B7-3F69-4654-A1AE-86EEE84C329D}" srcOrd="0" destOrd="0" parTransId="{A6F125EA-C67A-470B-8AC3-66A2AD10DE40}" sibTransId="{FE84E65F-3B7F-479B-BD29-A874685C1AE4}"/>
    <dgm:cxn modelId="{E0263264-A409-45BC-B05A-71C1AA721AF7}" type="presOf" srcId="{4C00E5B7-3F69-4654-A1AE-86EEE84C329D}" destId="{B521C856-9092-4360-AD70-CE18A2B66368}" srcOrd="0" destOrd="0" presId="urn:microsoft.com/office/officeart/2005/8/layout/vList2"/>
    <dgm:cxn modelId="{40FC75F4-FC76-42B8-819E-396367531CAC}" type="presOf" srcId="{6B7EC506-115A-4FFC-B1A7-A7E2B7D21B02}" destId="{165C18A6-C8CD-4176-9C30-D564323F6B1F}" srcOrd="0" destOrd="0" presId="urn:microsoft.com/office/officeart/2005/8/layout/vList2"/>
    <dgm:cxn modelId="{F86C48C4-964C-4571-847F-D869E4103656}" type="presParOf" srcId="{165C18A6-C8CD-4176-9C30-D564323F6B1F}" destId="{B521C856-9092-4360-AD70-CE18A2B663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#4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498D241-0AB7-BC44-80E8-F0A20AF46E9E}" type="datetimeFigureOut">
              <a:rPr lang="en-US"/>
              <a:pPr/>
              <a:t>20-Nov-13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25"/>
            <a:ext cx="5598160" cy="4171950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3E7143C0-4F23-B545-9533-520B5A87CA1E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5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coveringWorld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1500" cy="6878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44628" y="1828800"/>
            <a:ext cx="5656772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44628" y="3246120"/>
            <a:ext cx="565678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902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2376"/>
            <a:ext cx="7315200" cy="484631"/>
          </a:xfrm>
        </p:spPr>
        <p:txBody>
          <a:bodyPr anchor="t"/>
          <a:lstStyle>
            <a:lvl1pPr>
              <a:defRPr>
                <a:solidFill>
                  <a:srgbClr val="007AC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947672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sz="7200" baseline="0">
                <a:solidFill>
                  <a:srgbClr val="007AC2"/>
                </a:solidFill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SlideBa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9" cy="6868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36821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071491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b="0" i="0" baseline="0">
                <a:solidFill>
                  <a:srgbClr val="007AC2"/>
                </a:solidFill>
                <a:latin typeface="+mn-lt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685800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722376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baseline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SlideBa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9" cy="6868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7482" y="1941053"/>
            <a:ext cx="5429036" cy="184642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47672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0" r:id="rId1"/>
    <p:sldLayoutId id="2147485589" r:id="rId2"/>
    <p:sldLayoutId id="2147485551" r:id="rId3"/>
    <p:sldLayoutId id="2147485586" r:id="rId4"/>
    <p:sldLayoutId id="2147485553" r:id="rId5"/>
    <p:sldLayoutId id="2147485554" r:id="rId6"/>
    <p:sldLayoutId id="2147485555" r:id="rId7"/>
    <p:sldLayoutId id="2147485556" r:id="rId8"/>
    <p:sldLayoutId id="2147485558" r:id="rId9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4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gisday.rgf.rs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2.xml"/><Relationship Id="rId11" Type="http://schemas.openxmlformats.org/officeDocument/2006/relationships/image" Target="../media/image27.png"/><Relationship Id="rId5" Type="http://schemas.openxmlformats.org/officeDocument/2006/relationships/diagramLayout" Target="../diagrams/layout12.xml"/><Relationship Id="rId10" Type="http://schemas.openxmlformats.org/officeDocument/2006/relationships/image" Target="../media/image26.jpeg"/><Relationship Id="rId4" Type="http://schemas.openxmlformats.org/officeDocument/2006/relationships/diagramData" Target="../diagrams/data12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28.jpg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29.png"/><Relationship Id="rId9" Type="http://schemas.microsoft.com/office/2007/relationships/diagramDrawing" Target="../diagrams/drawing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1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image" Target="../media/image34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13" Type="http://schemas.openxmlformats.org/officeDocument/2006/relationships/image" Target="../media/image36.png"/><Relationship Id="rId18" Type="http://schemas.microsoft.com/office/2007/relationships/diagramDrawing" Target="../diagrams/drawing21.xml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microsoft.com/office/2007/relationships/diagramDrawing" Target="../diagrams/drawing20.xml"/><Relationship Id="rId17" Type="http://schemas.openxmlformats.org/officeDocument/2006/relationships/diagramColors" Target="../diagrams/colors21.xml"/><Relationship Id="rId2" Type="http://schemas.openxmlformats.org/officeDocument/2006/relationships/image" Target="../media/image8.png"/><Relationship Id="rId16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5" Type="http://schemas.openxmlformats.org/officeDocument/2006/relationships/diagramQuickStyle" Target="../diagrams/quickStyle19.xml"/><Relationship Id="rId15" Type="http://schemas.openxmlformats.org/officeDocument/2006/relationships/diagramLayout" Target="../diagrams/layout21.xml"/><Relationship Id="rId10" Type="http://schemas.openxmlformats.org/officeDocument/2006/relationships/diagramQuickStyle" Target="../diagrams/quickStyle20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Relationship Id="rId14" Type="http://schemas.openxmlformats.org/officeDocument/2006/relationships/diagramData" Target="../diagrams/data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13" Type="http://schemas.openxmlformats.org/officeDocument/2006/relationships/image" Target="../media/image37.jpe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microsoft.com/office/2007/relationships/diagramDrawing" Target="../diagrams/drawing2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2.xml"/><Relationship Id="rId11" Type="http://schemas.openxmlformats.org/officeDocument/2006/relationships/diagramColors" Target="../diagrams/colors23.xml"/><Relationship Id="rId5" Type="http://schemas.openxmlformats.org/officeDocument/2006/relationships/diagramQuickStyle" Target="../diagrams/quickStyle22.xml"/><Relationship Id="rId10" Type="http://schemas.openxmlformats.org/officeDocument/2006/relationships/diagramQuickStyle" Target="../diagrams/quickStyle23.xml"/><Relationship Id="rId4" Type="http://schemas.openxmlformats.org/officeDocument/2006/relationships/diagramLayout" Target="../diagrams/layout22.xml"/><Relationship Id="rId9" Type="http://schemas.openxmlformats.org/officeDocument/2006/relationships/diagramLayout" Target="../diagrams/layout23.xml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5.xml"/><Relationship Id="rId13" Type="http://schemas.openxmlformats.org/officeDocument/2006/relationships/image" Target="../media/image39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12" Type="http://schemas.microsoft.com/office/2007/relationships/diagramDrawing" Target="../diagrams/drawing2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4.xml"/><Relationship Id="rId11" Type="http://schemas.openxmlformats.org/officeDocument/2006/relationships/diagramColors" Target="../diagrams/colors25.xml"/><Relationship Id="rId5" Type="http://schemas.openxmlformats.org/officeDocument/2006/relationships/diagramQuickStyle" Target="../diagrams/quickStyle24.xml"/><Relationship Id="rId10" Type="http://schemas.openxmlformats.org/officeDocument/2006/relationships/diagramQuickStyle" Target="../diagrams/quickStyle25.xml"/><Relationship Id="rId4" Type="http://schemas.openxmlformats.org/officeDocument/2006/relationships/diagramLayout" Target="../diagrams/layout24.xml"/><Relationship Id="rId9" Type="http://schemas.openxmlformats.org/officeDocument/2006/relationships/diagramLayout" Target="../diagrams/layout25.xml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gisday.rgf.rs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7.xml"/><Relationship Id="rId13" Type="http://schemas.openxmlformats.org/officeDocument/2006/relationships/image" Target="../media/image41.png"/><Relationship Id="rId18" Type="http://schemas.microsoft.com/office/2007/relationships/diagramDrawing" Target="../diagrams/drawing28.xml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12" Type="http://schemas.microsoft.com/office/2007/relationships/diagramDrawing" Target="../diagrams/drawing27.xml"/><Relationship Id="rId17" Type="http://schemas.openxmlformats.org/officeDocument/2006/relationships/diagramColors" Target="../diagrams/colors28.xml"/><Relationship Id="rId2" Type="http://schemas.openxmlformats.org/officeDocument/2006/relationships/image" Target="../media/image8.png"/><Relationship Id="rId16" Type="http://schemas.openxmlformats.org/officeDocument/2006/relationships/diagramQuickStyle" Target="../diagrams/quickStyle2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6.xml"/><Relationship Id="rId11" Type="http://schemas.openxmlformats.org/officeDocument/2006/relationships/diagramColors" Target="../diagrams/colors27.xml"/><Relationship Id="rId5" Type="http://schemas.openxmlformats.org/officeDocument/2006/relationships/diagramQuickStyle" Target="../diagrams/quickStyle26.xml"/><Relationship Id="rId15" Type="http://schemas.openxmlformats.org/officeDocument/2006/relationships/diagramLayout" Target="../diagrams/layout28.xml"/><Relationship Id="rId10" Type="http://schemas.openxmlformats.org/officeDocument/2006/relationships/diagramQuickStyle" Target="../diagrams/quickStyle27.xml"/><Relationship Id="rId4" Type="http://schemas.openxmlformats.org/officeDocument/2006/relationships/diagramLayout" Target="../diagrams/layout26.xml"/><Relationship Id="rId9" Type="http://schemas.openxmlformats.org/officeDocument/2006/relationships/diagramLayout" Target="../diagrams/layout27.xml"/><Relationship Id="rId14" Type="http://schemas.openxmlformats.org/officeDocument/2006/relationships/diagramData" Target="../diagrams/data2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9.xml"/><Relationship Id="rId13" Type="http://schemas.openxmlformats.org/officeDocument/2006/relationships/diagramColors" Target="../diagrams/colors30.xml"/><Relationship Id="rId18" Type="http://schemas.openxmlformats.org/officeDocument/2006/relationships/diagramColors" Target="../diagrams/colors31.xml"/><Relationship Id="rId3" Type="http://schemas.openxmlformats.org/officeDocument/2006/relationships/image" Target="../media/image42.png"/><Relationship Id="rId21" Type="http://schemas.openxmlformats.org/officeDocument/2006/relationships/diagramLayout" Target="../diagrams/layout32.xml"/><Relationship Id="rId7" Type="http://schemas.openxmlformats.org/officeDocument/2006/relationships/diagramQuickStyle" Target="../diagrams/quickStyle29.xml"/><Relationship Id="rId12" Type="http://schemas.openxmlformats.org/officeDocument/2006/relationships/diagramQuickStyle" Target="../diagrams/quickStyle30.xml"/><Relationship Id="rId17" Type="http://schemas.openxmlformats.org/officeDocument/2006/relationships/diagramQuickStyle" Target="../diagrams/quickStyle31.xml"/><Relationship Id="rId2" Type="http://schemas.openxmlformats.org/officeDocument/2006/relationships/image" Target="../media/image8.png"/><Relationship Id="rId16" Type="http://schemas.openxmlformats.org/officeDocument/2006/relationships/diagramLayout" Target="../diagrams/layout31.xml"/><Relationship Id="rId20" Type="http://schemas.openxmlformats.org/officeDocument/2006/relationships/diagramData" Target="../diagrams/data32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29.xml"/><Relationship Id="rId11" Type="http://schemas.openxmlformats.org/officeDocument/2006/relationships/diagramLayout" Target="../diagrams/layout30.xml"/><Relationship Id="rId24" Type="http://schemas.microsoft.com/office/2007/relationships/diagramDrawing" Target="../diagrams/drawing32.xml"/><Relationship Id="rId5" Type="http://schemas.openxmlformats.org/officeDocument/2006/relationships/diagramData" Target="../diagrams/data29.xml"/><Relationship Id="rId15" Type="http://schemas.openxmlformats.org/officeDocument/2006/relationships/diagramData" Target="../diagrams/data31.xml"/><Relationship Id="rId23" Type="http://schemas.openxmlformats.org/officeDocument/2006/relationships/diagramColors" Target="../diagrams/colors32.xml"/><Relationship Id="rId10" Type="http://schemas.openxmlformats.org/officeDocument/2006/relationships/diagramData" Target="../diagrams/data30.xml"/><Relationship Id="rId19" Type="http://schemas.microsoft.com/office/2007/relationships/diagramDrawing" Target="../diagrams/drawing31.xml"/><Relationship Id="rId4" Type="http://schemas.openxmlformats.org/officeDocument/2006/relationships/image" Target="../media/image43.png"/><Relationship Id="rId9" Type="http://schemas.microsoft.com/office/2007/relationships/diagramDrawing" Target="../diagrams/drawing29.xml"/><Relationship Id="rId14" Type="http://schemas.microsoft.com/office/2007/relationships/diagramDrawing" Target="../diagrams/drawing30.xml"/><Relationship Id="rId22" Type="http://schemas.openxmlformats.org/officeDocument/2006/relationships/diagramQuickStyle" Target="../diagrams/quickStyle3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3.xml"/><Relationship Id="rId13" Type="http://schemas.microsoft.com/office/2007/relationships/diagramDrawing" Target="../diagrams/drawing34.xml"/><Relationship Id="rId18" Type="http://schemas.microsoft.com/office/2007/relationships/diagramDrawing" Target="../diagrams/drawing35.xml"/><Relationship Id="rId3" Type="http://schemas.openxmlformats.org/officeDocument/2006/relationships/image" Target="../media/image44.jpeg"/><Relationship Id="rId7" Type="http://schemas.openxmlformats.org/officeDocument/2006/relationships/diagramColors" Target="../diagrams/colors33.xml"/><Relationship Id="rId12" Type="http://schemas.openxmlformats.org/officeDocument/2006/relationships/diagramColors" Target="../diagrams/colors34.xml"/><Relationship Id="rId17" Type="http://schemas.openxmlformats.org/officeDocument/2006/relationships/diagramColors" Target="../diagrams/colors35.xml"/><Relationship Id="rId2" Type="http://schemas.openxmlformats.org/officeDocument/2006/relationships/image" Target="../media/image8.png"/><Relationship Id="rId16" Type="http://schemas.openxmlformats.org/officeDocument/2006/relationships/diagramQuickStyle" Target="../diagrams/quickStyle35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3.xml"/><Relationship Id="rId11" Type="http://schemas.openxmlformats.org/officeDocument/2006/relationships/diagramQuickStyle" Target="../diagrams/quickStyle34.xml"/><Relationship Id="rId5" Type="http://schemas.openxmlformats.org/officeDocument/2006/relationships/diagramLayout" Target="../diagrams/layout33.xml"/><Relationship Id="rId15" Type="http://schemas.openxmlformats.org/officeDocument/2006/relationships/diagramLayout" Target="../diagrams/layout35.xml"/><Relationship Id="rId10" Type="http://schemas.openxmlformats.org/officeDocument/2006/relationships/diagramLayout" Target="../diagrams/layout34.xml"/><Relationship Id="rId4" Type="http://schemas.openxmlformats.org/officeDocument/2006/relationships/diagramData" Target="../diagrams/data33.xml"/><Relationship Id="rId9" Type="http://schemas.openxmlformats.org/officeDocument/2006/relationships/diagramData" Target="../diagrams/data34.xml"/><Relationship Id="rId14" Type="http://schemas.openxmlformats.org/officeDocument/2006/relationships/diagramData" Target="../diagrams/data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microsoft.com/office/2007/relationships/diagramDrawing" Target="../diagrams/drawing37.xml"/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12" Type="http://schemas.openxmlformats.org/officeDocument/2006/relationships/diagramColors" Target="../diagrams/colors3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6.xml"/><Relationship Id="rId11" Type="http://schemas.openxmlformats.org/officeDocument/2006/relationships/diagramQuickStyle" Target="../diagrams/quickStyle37.xml"/><Relationship Id="rId5" Type="http://schemas.openxmlformats.org/officeDocument/2006/relationships/diagramQuickStyle" Target="../diagrams/quickStyle36.xml"/><Relationship Id="rId10" Type="http://schemas.openxmlformats.org/officeDocument/2006/relationships/diagramLayout" Target="../diagrams/layout37.xml"/><Relationship Id="rId4" Type="http://schemas.openxmlformats.org/officeDocument/2006/relationships/diagramLayout" Target="../diagrams/layout36.xml"/><Relationship Id="rId9" Type="http://schemas.openxmlformats.org/officeDocument/2006/relationships/diagramData" Target="../diagrams/data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0.xml"/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12" Type="http://schemas.microsoft.com/office/2007/relationships/diagramDrawing" Target="../diagrams/drawing4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9.xml"/><Relationship Id="rId11" Type="http://schemas.openxmlformats.org/officeDocument/2006/relationships/diagramColors" Target="../diagrams/colors40.xml"/><Relationship Id="rId5" Type="http://schemas.openxmlformats.org/officeDocument/2006/relationships/diagramQuickStyle" Target="../diagrams/quickStyle39.xml"/><Relationship Id="rId10" Type="http://schemas.openxmlformats.org/officeDocument/2006/relationships/diagramQuickStyle" Target="../diagrams/quickStyle40.xml"/><Relationship Id="rId4" Type="http://schemas.openxmlformats.org/officeDocument/2006/relationships/diagramLayout" Target="../diagrams/layout39.xml"/><Relationship Id="rId9" Type="http://schemas.openxmlformats.org/officeDocument/2006/relationships/diagramLayout" Target="../diagrams/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0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gisday.rgf.rs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diagramDrawing" Target="../diagrams/drawing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11" Type="http://schemas.openxmlformats.org/officeDocument/2006/relationships/diagramQuickStyle" Target="../diagrams/quickStyle4.xml"/><Relationship Id="rId5" Type="http://schemas.openxmlformats.org/officeDocument/2006/relationships/diagramQuickStyle" Target="../diagrams/quickStyle3.xml"/><Relationship Id="rId10" Type="http://schemas.openxmlformats.org/officeDocument/2006/relationships/diagramLayout" Target="../diagrams/layout4.xml"/><Relationship Id="rId4" Type="http://schemas.openxmlformats.org/officeDocument/2006/relationships/diagramLayout" Target="../diagrams/layout3.xml"/><Relationship Id="rId9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diagramColors" Target="../diagrams/colors10.xml"/><Relationship Id="rId18" Type="http://schemas.openxmlformats.org/officeDocument/2006/relationships/diagramColors" Target="../diagrams/colors11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9.xml"/><Relationship Id="rId12" Type="http://schemas.openxmlformats.org/officeDocument/2006/relationships/diagramQuickStyle" Target="../diagrams/quickStyle10.xml"/><Relationship Id="rId17" Type="http://schemas.openxmlformats.org/officeDocument/2006/relationships/diagramQuickStyle" Target="../diagrams/quickStyle11.xml"/><Relationship Id="rId2" Type="http://schemas.openxmlformats.org/officeDocument/2006/relationships/image" Target="../media/image8.png"/><Relationship Id="rId16" Type="http://schemas.openxmlformats.org/officeDocument/2006/relationships/diagramLayout" Target="../diagrams/layout11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9.xml"/><Relationship Id="rId11" Type="http://schemas.openxmlformats.org/officeDocument/2006/relationships/diagramLayout" Target="../diagrams/layout10.xml"/><Relationship Id="rId5" Type="http://schemas.openxmlformats.org/officeDocument/2006/relationships/diagramLayout" Target="../diagrams/layout9.xml"/><Relationship Id="rId15" Type="http://schemas.openxmlformats.org/officeDocument/2006/relationships/diagramData" Target="../diagrams/data11.xml"/><Relationship Id="rId10" Type="http://schemas.openxmlformats.org/officeDocument/2006/relationships/diagramData" Target="../diagrams/data10.xml"/><Relationship Id="rId19" Type="http://schemas.microsoft.com/office/2007/relationships/diagramDrawing" Target="../diagrams/drawing11.xml"/><Relationship Id="rId4" Type="http://schemas.openxmlformats.org/officeDocument/2006/relationships/diagramData" Target="../diagrams/data9.xml"/><Relationship Id="rId9" Type="http://schemas.openxmlformats.org/officeDocument/2006/relationships/image" Target="../media/image23.png"/><Relationship Id="rId14" Type="http://schemas.microsoft.com/office/2007/relationships/diagramDrawing" Target="../diagrams/drawin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02" y="3342719"/>
            <a:ext cx="577901" cy="740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77" y="3286122"/>
            <a:ext cx="709519" cy="854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5040" y="466657"/>
            <a:ext cx="5816599" cy="2752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Univerzitet u Beogradu – Rudarsko-geolo</a:t>
            </a:r>
            <a:r>
              <a:rPr lang="sr-Latn-RS" b="1" dirty="0" smtClean="0">
                <a:solidFill>
                  <a:schemeClr val="bg1"/>
                </a:solidFill>
              </a:rPr>
              <a:t>ški fakultet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8189" y="4312506"/>
            <a:ext cx="1585546" cy="2722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400" b="1" u="sng" dirty="0" smtClean="0">
                <a:ea typeface="+mn-ea"/>
                <a:cs typeface="+mn-cs"/>
                <a:hlinkClick r:id="rId4"/>
              </a:rPr>
              <a:t>http://gisday.rgf.rs</a:t>
            </a:r>
            <a:endParaRPr lang="en-US" sz="1400" b="1" u="sng" dirty="0" smtClean="0"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8974" y="2035834"/>
            <a:ext cx="45719" cy="4571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2089" y="1253204"/>
            <a:ext cx="5322500" cy="263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2800" b="1" dirty="0" smtClean="0">
                <a:solidFill>
                  <a:schemeClr val="bg1"/>
                </a:solidFill>
              </a:rPr>
              <a:t>Promociju „GIS Dana“ u Srbiji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3019" y="785005"/>
            <a:ext cx="953865" cy="263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200" b="1" dirty="0" smtClean="0">
                <a:solidFill>
                  <a:schemeClr val="bg1"/>
                </a:solidFill>
              </a:rPr>
              <a:t>organizuje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/>
          <p:cNvPicPr/>
          <p:nvPr/>
        </p:nvPicPr>
        <p:blipFill rotWithShape="1">
          <a:blip r:embed="rId3" cstate="print"/>
          <a:srcRect l="12927" t="45574" r="39604" b="1288"/>
          <a:stretch/>
        </p:blipFill>
        <p:spPr bwMode="auto">
          <a:xfrm>
            <a:off x="4359527" y="2632798"/>
            <a:ext cx="4784473" cy="3694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244727" y="48689"/>
            <a:ext cx="8229600" cy="6661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GB" dirty="0" smtClean="0"/>
              <a:t>(</a:t>
            </a:r>
            <a:r>
              <a:rPr lang="sr-Latn-RS" dirty="0" smtClean="0"/>
              <a:t>4</a:t>
            </a:r>
            <a:r>
              <a:rPr lang="en-GB" dirty="0" smtClean="0"/>
              <a:t>) </a:t>
            </a:r>
            <a:r>
              <a:rPr lang="sr-Latn-CS" dirty="0" smtClean="0"/>
              <a:t>Projekat optimizacije</a:t>
            </a:r>
            <a:endParaRPr lang="sr-Latn-C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171830948"/>
              </p:ext>
            </p:extLst>
          </p:nvPr>
        </p:nvGraphicFramePr>
        <p:xfrm>
          <a:off x="90893" y="1247584"/>
          <a:ext cx="6430020" cy="1069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 descr="mobtrack2calibri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642185"/>
            <a:ext cx="1788896" cy="836535"/>
          </a:xfrm>
          <a:prstGeom prst="rect">
            <a:avLst/>
          </a:prstGeom>
        </p:spPr>
      </p:pic>
      <p:pic>
        <p:nvPicPr>
          <p:cNvPr id="10" name="Picture 2" descr="http://www.mobilesolutions.rs/images/bt-arise/mobileSolutions-logo-205px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27257"/>
            <a:ext cx="1616784" cy="56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" y="3164912"/>
            <a:ext cx="4359626" cy="316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90893" y="2749306"/>
            <a:ext cx="1528779" cy="336898"/>
            <a:chOff x="564767" y="899"/>
            <a:chExt cx="5730552" cy="817811"/>
          </a:xfrm>
        </p:grpSpPr>
        <p:sp>
          <p:nvSpPr>
            <p:cNvPr id="13" name="Rectangle 12"/>
            <p:cNvSpPr/>
            <p:nvPr/>
          </p:nvSpPr>
          <p:spPr>
            <a:xfrm>
              <a:off x="564767" y="899"/>
              <a:ext cx="5730552" cy="81781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564767" y="899"/>
              <a:ext cx="5730552" cy="81781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r-Latn-CS" sz="1700" kern="1200" dirty="0" smtClean="0">
                  <a:latin typeface="Trebuchet MS" panose="020B0603020202020204" pitchFamily="34" charset="0"/>
                </a:rPr>
                <a:t>Oktobar 2011.</a:t>
              </a:r>
              <a:endParaRPr lang="sr-Latn-CS" sz="1700" kern="1200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99992" y="2454085"/>
            <a:ext cx="1528779" cy="336898"/>
            <a:chOff x="564767" y="899"/>
            <a:chExt cx="5730552" cy="817811"/>
          </a:xfrm>
        </p:grpSpPr>
        <p:sp>
          <p:nvSpPr>
            <p:cNvPr id="16" name="Rectangle 15"/>
            <p:cNvSpPr/>
            <p:nvPr/>
          </p:nvSpPr>
          <p:spPr>
            <a:xfrm>
              <a:off x="564767" y="899"/>
              <a:ext cx="5730552" cy="81781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564767" y="899"/>
              <a:ext cx="5730552" cy="81781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r-Latn-CS" sz="1700" kern="1200" dirty="0" smtClean="0">
                  <a:latin typeface="Trebuchet MS" panose="020B0603020202020204" pitchFamily="34" charset="0"/>
                </a:rPr>
                <a:t>Avgust 2013.</a:t>
              </a:r>
              <a:endParaRPr lang="sr-Latn-CS" sz="1700" kern="120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11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07008"/>
            <a:ext cx="7709472" cy="504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1576" y="4572000"/>
            <a:ext cx="3269740" cy="21305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509635150"/>
              </p:ext>
            </p:extLst>
          </p:nvPr>
        </p:nvGraphicFramePr>
        <p:xfrm>
          <a:off x="107504" y="899569"/>
          <a:ext cx="4638232" cy="920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itle 6"/>
          <p:cNvSpPr txBox="1">
            <a:spLocks/>
          </p:cNvSpPr>
          <p:nvPr/>
        </p:nvSpPr>
        <p:spPr>
          <a:xfrm>
            <a:off x="182880" y="90315"/>
            <a:ext cx="8229600" cy="6583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GB" smtClean="0"/>
              <a:t>(</a:t>
            </a:r>
            <a:r>
              <a:rPr lang="sr-Latn-RS" smtClean="0"/>
              <a:t>4</a:t>
            </a:r>
            <a:r>
              <a:rPr lang="en-GB" smtClean="0"/>
              <a:t>) </a:t>
            </a:r>
            <a:r>
              <a:rPr lang="sr-Latn-CS" smtClean="0"/>
              <a:t>Projekat optimizacije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2367650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6"/>
          <p:cNvSpPr txBox="1">
            <a:spLocks/>
          </p:cNvSpPr>
          <p:nvPr/>
        </p:nvSpPr>
        <p:spPr>
          <a:xfrm>
            <a:off x="201168" y="64007"/>
            <a:ext cx="8229600" cy="6583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GB" dirty="0" smtClean="0"/>
              <a:t>(</a:t>
            </a:r>
            <a:r>
              <a:rPr lang="sr-Latn-RS" dirty="0" smtClean="0"/>
              <a:t>4</a:t>
            </a:r>
            <a:r>
              <a:rPr lang="en-GB" dirty="0" smtClean="0"/>
              <a:t>) </a:t>
            </a:r>
            <a:r>
              <a:rPr lang="sr-Latn-CS" dirty="0" smtClean="0"/>
              <a:t>Projekat optimizacije</a:t>
            </a:r>
            <a:endParaRPr lang="sr-Latn-C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"/>
          <a:stretch>
            <a:fillRect/>
          </a:stretch>
        </p:blipFill>
        <p:spPr bwMode="auto">
          <a:xfrm>
            <a:off x="1" y="1371600"/>
            <a:ext cx="9067799" cy="5403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89861883"/>
              </p:ext>
            </p:extLst>
          </p:nvPr>
        </p:nvGraphicFramePr>
        <p:xfrm>
          <a:off x="274320" y="877824"/>
          <a:ext cx="5590032" cy="1292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566587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"/>
          <a:stretch>
            <a:fillRect/>
          </a:stretch>
        </p:blipFill>
        <p:spPr bwMode="auto">
          <a:xfrm>
            <a:off x="27430" y="1571037"/>
            <a:ext cx="9067800" cy="528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06871803"/>
              </p:ext>
            </p:extLst>
          </p:nvPr>
        </p:nvGraphicFramePr>
        <p:xfrm>
          <a:off x="124966" y="961437"/>
          <a:ext cx="5181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le 6"/>
          <p:cNvSpPr txBox="1">
            <a:spLocks/>
          </p:cNvSpPr>
          <p:nvPr/>
        </p:nvSpPr>
        <p:spPr>
          <a:xfrm>
            <a:off x="237744" y="99267"/>
            <a:ext cx="8229600" cy="6688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GB" smtClean="0"/>
              <a:t>(</a:t>
            </a:r>
            <a:r>
              <a:rPr lang="sr-Latn-RS" smtClean="0"/>
              <a:t>4</a:t>
            </a:r>
            <a:r>
              <a:rPr lang="en-GB" smtClean="0"/>
              <a:t>) </a:t>
            </a:r>
            <a:r>
              <a:rPr lang="sr-Latn-CS" smtClean="0"/>
              <a:t>Projekat optimizacije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1621899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6"/>
          <p:cNvSpPr txBox="1">
            <a:spLocks/>
          </p:cNvSpPr>
          <p:nvPr/>
        </p:nvSpPr>
        <p:spPr>
          <a:xfrm>
            <a:off x="228600" y="91485"/>
            <a:ext cx="8229600" cy="6583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GB" dirty="0" smtClean="0"/>
              <a:t>(</a:t>
            </a:r>
            <a:r>
              <a:rPr lang="sr-Latn-RS" dirty="0" smtClean="0"/>
              <a:t>4</a:t>
            </a:r>
            <a:r>
              <a:rPr lang="en-GB" dirty="0" smtClean="0"/>
              <a:t>) </a:t>
            </a:r>
            <a:r>
              <a:rPr lang="sr-Latn-CS" dirty="0" smtClean="0"/>
              <a:t>Projekat optimizacije</a:t>
            </a:r>
            <a:endParaRPr lang="sr-Latn-C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5"/>
          <a:stretch>
            <a:fillRect/>
          </a:stretch>
        </p:blipFill>
        <p:spPr bwMode="auto">
          <a:xfrm>
            <a:off x="35497" y="1560531"/>
            <a:ext cx="9067799" cy="5252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191001175"/>
              </p:ext>
            </p:extLst>
          </p:nvPr>
        </p:nvGraphicFramePr>
        <p:xfrm>
          <a:off x="114744" y="909760"/>
          <a:ext cx="5618544" cy="1301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53276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6"/>
          <p:cNvSpPr txBox="1">
            <a:spLocks/>
          </p:cNvSpPr>
          <p:nvPr/>
        </p:nvSpPr>
        <p:spPr>
          <a:xfrm>
            <a:off x="233172" y="154579"/>
            <a:ext cx="8229600" cy="5852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(5)</a:t>
            </a:r>
            <a:r>
              <a:rPr lang="sr-Latn-CS" dirty="0" smtClean="0"/>
              <a:t> Analiza učinka projekta</a:t>
            </a:r>
            <a:endParaRPr lang="sr-Latn-C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170" t="17101" r="61025" b="12201"/>
          <a:stretch/>
        </p:blipFill>
        <p:spPr>
          <a:xfrm>
            <a:off x="2020824" y="832974"/>
            <a:ext cx="4453128" cy="60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052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6"/>
          <p:cNvSpPr txBox="1">
            <a:spLocks/>
          </p:cNvSpPr>
          <p:nvPr/>
        </p:nvSpPr>
        <p:spPr>
          <a:xfrm>
            <a:off x="233172" y="154579"/>
            <a:ext cx="8229600" cy="5852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(5)</a:t>
            </a:r>
            <a:r>
              <a:rPr lang="sr-Latn-CS" dirty="0" smtClean="0"/>
              <a:t> Analiza učinka projekta</a:t>
            </a:r>
            <a:endParaRPr lang="sr-Latn-C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595925492"/>
              </p:ext>
            </p:extLst>
          </p:nvPr>
        </p:nvGraphicFramePr>
        <p:xfrm>
          <a:off x="233172" y="1042416"/>
          <a:ext cx="8123979" cy="500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62427246"/>
              </p:ext>
            </p:extLst>
          </p:nvPr>
        </p:nvGraphicFramePr>
        <p:xfrm>
          <a:off x="233172" y="1788783"/>
          <a:ext cx="3168352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600" y="1669911"/>
            <a:ext cx="4895160" cy="308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3406775"/>
            <a:ext cx="292417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6569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6"/>
          <p:cNvSpPr txBox="1">
            <a:spLocks/>
          </p:cNvSpPr>
          <p:nvPr/>
        </p:nvSpPr>
        <p:spPr>
          <a:xfrm>
            <a:off x="233172" y="154579"/>
            <a:ext cx="8229600" cy="5852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(5)</a:t>
            </a:r>
            <a:r>
              <a:rPr lang="sr-Latn-CS" dirty="0" smtClean="0"/>
              <a:t> Analiza učinka projekta</a:t>
            </a:r>
            <a:endParaRPr lang="sr-Latn-C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91871284"/>
              </p:ext>
            </p:extLst>
          </p:nvPr>
        </p:nvGraphicFramePr>
        <p:xfrm>
          <a:off x="233172" y="1068749"/>
          <a:ext cx="8123979" cy="500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89948154"/>
              </p:ext>
            </p:extLst>
          </p:nvPr>
        </p:nvGraphicFramePr>
        <p:xfrm>
          <a:off x="179512" y="1772816"/>
          <a:ext cx="1800200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Picture 2" descr="malc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767" y="1986710"/>
            <a:ext cx="6506195" cy="437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281996158"/>
              </p:ext>
            </p:extLst>
          </p:nvPr>
        </p:nvGraphicFramePr>
        <p:xfrm>
          <a:off x="2401588" y="5248656"/>
          <a:ext cx="6702552" cy="1115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035137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6"/>
          <p:cNvSpPr txBox="1">
            <a:spLocks/>
          </p:cNvSpPr>
          <p:nvPr/>
        </p:nvSpPr>
        <p:spPr>
          <a:xfrm>
            <a:off x="233172" y="154579"/>
            <a:ext cx="8229600" cy="5852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(5)</a:t>
            </a:r>
            <a:r>
              <a:rPr lang="sr-Latn-CS" dirty="0" smtClean="0"/>
              <a:t> Analiza učinka projekta</a:t>
            </a:r>
            <a:endParaRPr lang="sr-Latn-C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0314924"/>
              </p:ext>
            </p:extLst>
          </p:nvPr>
        </p:nvGraphicFramePr>
        <p:xfrm>
          <a:off x="137160" y="1253597"/>
          <a:ext cx="8166331" cy="479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97833350"/>
              </p:ext>
            </p:extLst>
          </p:nvPr>
        </p:nvGraphicFramePr>
        <p:xfrm>
          <a:off x="77784" y="2005559"/>
          <a:ext cx="1512168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Picture 4" descr="http://www.mobilesolutions.rs/images/bt-arise/istakanje-goriva/istakanje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t="11459" r="14321" b="2035"/>
          <a:stretch/>
        </p:blipFill>
        <p:spPr bwMode="auto">
          <a:xfrm>
            <a:off x="1641139" y="2011680"/>
            <a:ext cx="748619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856" y="4334256"/>
            <a:ext cx="1964816" cy="252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3909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6"/>
          <p:cNvSpPr txBox="1">
            <a:spLocks/>
          </p:cNvSpPr>
          <p:nvPr/>
        </p:nvSpPr>
        <p:spPr>
          <a:xfrm>
            <a:off x="233172" y="154579"/>
            <a:ext cx="8229600" cy="5852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(5)</a:t>
            </a:r>
            <a:r>
              <a:rPr lang="sr-Latn-CS" dirty="0" smtClean="0"/>
              <a:t> Analiza učinka projekta</a:t>
            </a:r>
            <a:endParaRPr lang="sr-Latn-C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70767045"/>
              </p:ext>
            </p:extLst>
          </p:nvPr>
        </p:nvGraphicFramePr>
        <p:xfrm>
          <a:off x="179513" y="1233341"/>
          <a:ext cx="6074984" cy="500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46273707"/>
              </p:ext>
            </p:extLst>
          </p:nvPr>
        </p:nvGraphicFramePr>
        <p:xfrm>
          <a:off x="6345936" y="1130447"/>
          <a:ext cx="2596896" cy="2899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511976"/>
              </p:ext>
            </p:extLst>
          </p:nvPr>
        </p:nvGraphicFramePr>
        <p:xfrm>
          <a:off x="230072" y="1772816"/>
          <a:ext cx="5962015" cy="4465320"/>
        </p:xfrm>
        <a:graphic>
          <a:graphicData uri="http://schemas.openxmlformats.org/drawingml/2006/table">
            <a:tbl>
              <a:tblPr firstRow="1" firstCol="1" bandRow="1">
                <a:tableStyleId>{125E5076-3810-47DD-B79F-674D7AD40C01}</a:tableStyleId>
              </a:tblPr>
              <a:tblGrid>
                <a:gridCol w="444500"/>
                <a:gridCol w="1567180"/>
                <a:gridCol w="781685"/>
                <a:gridCol w="1054100"/>
                <a:gridCol w="914400"/>
                <a:gridCol w="120015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Р.Б.</a:t>
                      </a:r>
                      <a:endParaRPr lang="sr-Latn-R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Име и презиме возача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Матични број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Време рада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Време рада- ГПС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Разлика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900" noProof="0" dirty="0" smtClean="0">
                          <a:effectLst/>
                        </a:rPr>
                        <a:t>Владица Златановић</a:t>
                      </a:r>
                      <a:endParaRPr lang="sr-Cyrl-RS" sz="12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900" noProof="0" dirty="0" smtClean="0">
                          <a:effectLst/>
                        </a:rPr>
                        <a:t>4265</a:t>
                      </a:r>
                      <a:endParaRPr lang="sr-Cyrl-RS" sz="12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172:07:00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11:53:00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Зоран Стојиљковић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3975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158:22:00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25:38:00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Андрија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Младеновић</a:t>
                      </a:r>
                      <a:endParaRPr lang="sr-Latn-R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4327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155:37:00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28:23:00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Срђан Станојевић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3287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148:51:00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/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Момчило Мирашевић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3941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146:10:00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37:50:00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Зоран Стојковић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3221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143:31:00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40:29:00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Данијел Мамутовић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4173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141:37:00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42:23:00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Слободан Лукић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4144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140:55:00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43:05:00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Милиша Жикић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1978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136:09:00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47:51:00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Милија Раденковић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134:13:00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49:47:00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Драган Стојковић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3974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131:51:00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52:09:00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Саша Прокић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729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131:45:00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52:15:00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Љубиша Мамутовић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1643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131:07:00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52:53:00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Зоран Ставрић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1441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130:53:00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53:07:00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Братислав Р. Стојановић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1556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128:23:00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55:37:00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Бобан Павић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1528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127:14:00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56:46:00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Срђан Радоичић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3973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126:51:00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57:09:00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Небојша Стевановић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2881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121:23:00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62:37:00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19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Милош Јовић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383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176:00:00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119:04:00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56:56:00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Зоран Васић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1040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113:11:00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70:49:00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21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Драган Стевић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781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184:00:00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110:31:00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73:29:00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Укупно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3816:00:00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2849:45:00</a:t>
                      </a:r>
                      <a:endParaRPr lang="sr-Latn-R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966:15:00</a:t>
                      </a:r>
                      <a:endParaRPr lang="sr-Latn-R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928" y="4076783"/>
            <a:ext cx="4004099" cy="278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76872"/>
            <a:ext cx="211109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316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133020" y="3718323"/>
            <a:ext cx="9303588" cy="4846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pl-PL" sz="4000" dirty="0">
                <a:solidFill>
                  <a:srgbClr val="1982AF"/>
                </a:solidFill>
              </a:rPr>
              <a:t>Lokacijski bazirani servisi za upravljanje otpadom</a:t>
            </a:r>
            <a:endParaRPr lang="en-US" sz="4000" dirty="0">
              <a:solidFill>
                <a:srgbClr val="1982AF"/>
              </a:solidFill>
            </a:endParaRPr>
          </a:p>
        </p:txBody>
      </p:sp>
      <p:sp>
        <p:nvSpPr>
          <p:cNvPr id="4" name="Title 7"/>
          <p:cNvSpPr txBox="1">
            <a:spLocks/>
          </p:cNvSpPr>
          <p:nvPr/>
        </p:nvSpPr>
        <p:spPr>
          <a:xfrm>
            <a:off x="133020" y="4952769"/>
            <a:ext cx="7315200" cy="4846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1600" dirty="0" smtClean="0">
                <a:solidFill>
                  <a:schemeClr val="accent6">
                    <a:lumMod val="50000"/>
                  </a:schemeClr>
                </a:solidFill>
              </a:rPr>
              <a:t>Autor: Miloš Vojinović, Univerzitet u Beogradu, Građevinski fakultet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97" y="223562"/>
            <a:ext cx="968054" cy="1165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3963" y="568299"/>
            <a:ext cx="5167224" cy="34505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b="1" dirty="0" smtClean="0">
                <a:solidFill>
                  <a:schemeClr val="accent3"/>
                </a:solidFill>
                <a:ea typeface="+mn-ea"/>
                <a:cs typeface="+mn-cs"/>
              </a:rPr>
              <a:t>RUDARSKO </a:t>
            </a:r>
          </a:p>
          <a:p>
            <a:pPr algn="l" eaLnBrk="0" hangingPunct="0">
              <a:lnSpc>
                <a:spcPts val="1800"/>
              </a:lnSpc>
            </a:pPr>
            <a:r>
              <a:rPr lang="sr-Latn-RS" b="1" dirty="0">
                <a:solidFill>
                  <a:schemeClr val="accent3"/>
                </a:solidFill>
              </a:rPr>
              <a:t> </a:t>
            </a:r>
            <a:r>
              <a:rPr lang="sr-Latn-RS" b="1" dirty="0" smtClean="0">
                <a:solidFill>
                  <a:schemeClr val="accent3"/>
                </a:solidFill>
              </a:rPr>
              <a:t>      </a:t>
            </a:r>
            <a:r>
              <a:rPr lang="sr-Latn-RS" b="1" dirty="0" smtClean="0">
                <a:solidFill>
                  <a:schemeClr val="accent3"/>
                </a:solidFill>
                <a:ea typeface="+mn-ea"/>
                <a:cs typeface="+mn-cs"/>
              </a:rPr>
              <a:t>GEOLOŠKI</a:t>
            </a:r>
            <a:r>
              <a:rPr lang="sr-Latn-RS" sz="1200" b="1" dirty="0" smtClean="0">
                <a:solidFill>
                  <a:schemeClr val="accent3"/>
                </a:solidFill>
              </a:rPr>
              <a:t> </a:t>
            </a:r>
            <a:r>
              <a:rPr lang="sr-Latn-RS" sz="1400" b="1" dirty="0" smtClean="0">
                <a:solidFill>
                  <a:schemeClr val="tx2"/>
                </a:solidFill>
                <a:ea typeface="+mn-ea"/>
                <a:cs typeface="+mn-cs"/>
              </a:rPr>
              <a:t>FAKULTET</a:t>
            </a:r>
            <a:endParaRPr lang="en-US" b="1" dirty="0" smtClean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1187" y="551365"/>
            <a:ext cx="2544790" cy="4234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>
              <a:lnSpc>
                <a:spcPts val="1800"/>
              </a:lnSpc>
            </a:pPr>
            <a:r>
              <a:rPr lang="sr-Latn-RS" sz="1400" b="1" dirty="0" smtClean="0">
                <a:solidFill>
                  <a:srgbClr val="000000"/>
                </a:solidFill>
                <a:ea typeface="+mn-ea"/>
                <a:cs typeface="+mn-cs"/>
              </a:rPr>
              <a:t>Beograd, 20. Novembar 2013.</a:t>
            </a:r>
          </a:p>
          <a:p>
            <a:pPr algn="r" eaLnBrk="0" hangingPunct="0">
              <a:lnSpc>
                <a:spcPts val="1800"/>
              </a:lnSpc>
            </a:pPr>
            <a:r>
              <a:rPr lang="sr-Latn-RS" sz="1400" b="1" dirty="0" smtClean="0">
                <a:hlinkClick r:id="rId3"/>
              </a:rPr>
              <a:t>http://gisday.rgf.rs</a:t>
            </a:r>
            <a:endParaRPr lang="en-US" sz="1400" b="1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6"/>
          <p:cNvSpPr txBox="1">
            <a:spLocks/>
          </p:cNvSpPr>
          <p:nvPr/>
        </p:nvSpPr>
        <p:spPr>
          <a:xfrm>
            <a:off x="233172" y="154579"/>
            <a:ext cx="8229600" cy="5852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(5)</a:t>
            </a:r>
            <a:r>
              <a:rPr lang="sr-Latn-CS" dirty="0" smtClean="0"/>
              <a:t> Analiza učinka projekta</a:t>
            </a:r>
            <a:endParaRPr lang="sr-Latn-C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24388638"/>
              </p:ext>
            </p:extLst>
          </p:nvPr>
        </p:nvGraphicFramePr>
        <p:xfrm>
          <a:off x="179513" y="956898"/>
          <a:ext cx="7988824" cy="500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614490367"/>
              </p:ext>
            </p:extLst>
          </p:nvPr>
        </p:nvGraphicFramePr>
        <p:xfrm>
          <a:off x="5733288" y="1700785"/>
          <a:ext cx="3087184" cy="3240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96047"/>
            <a:ext cx="5112568" cy="4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895501002"/>
              </p:ext>
            </p:extLst>
          </p:nvPr>
        </p:nvGraphicFramePr>
        <p:xfrm>
          <a:off x="1618488" y="5047488"/>
          <a:ext cx="7418008" cy="1333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430755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6"/>
          <p:cNvSpPr txBox="1">
            <a:spLocks/>
          </p:cNvSpPr>
          <p:nvPr/>
        </p:nvSpPr>
        <p:spPr>
          <a:xfrm>
            <a:off x="233172" y="154579"/>
            <a:ext cx="8229600" cy="5852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(5)</a:t>
            </a:r>
            <a:r>
              <a:rPr lang="sr-Latn-CS" dirty="0" smtClean="0"/>
              <a:t> Analiza učinka projekta</a:t>
            </a:r>
            <a:endParaRPr lang="sr-Latn-C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400" r="75594" b="33900"/>
          <a:stretch/>
        </p:blipFill>
        <p:spPr>
          <a:xfrm>
            <a:off x="6366488" y="1607814"/>
            <a:ext cx="2612920" cy="341442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37"/>
          <a:stretch/>
        </p:blipFill>
        <p:spPr bwMode="auto">
          <a:xfrm>
            <a:off x="137158" y="1997823"/>
            <a:ext cx="5048626" cy="411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186347923"/>
              </p:ext>
            </p:extLst>
          </p:nvPr>
        </p:nvGraphicFramePr>
        <p:xfrm>
          <a:off x="179512" y="1233341"/>
          <a:ext cx="8123979" cy="500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883252345"/>
              </p:ext>
            </p:extLst>
          </p:nvPr>
        </p:nvGraphicFramePr>
        <p:xfrm>
          <a:off x="6446520" y="3694176"/>
          <a:ext cx="2633472" cy="3315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50030539"/>
              </p:ext>
            </p:extLst>
          </p:nvPr>
        </p:nvGraphicFramePr>
        <p:xfrm>
          <a:off x="2825520" y="1803672"/>
          <a:ext cx="324036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373610437"/>
              </p:ext>
            </p:extLst>
          </p:nvPr>
        </p:nvGraphicFramePr>
        <p:xfrm>
          <a:off x="2514600" y="4956049"/>
          <a:ext cx="3851888" cy="1819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  <p:extLst>
      <p:ext uri="{BB962C8B-B14F-4D97-AF65-F5344CB8AC3E}">
        <p14:creationId xmlns:p14="http://schemas.microsoft.com/office/powerpoint/2010/main" val="42302015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116148" y="786384"/>
            <a:ext cx="7829988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6"/>
          <p:cNvSpPr txBox="1">
            <a:spLocks/>
          </p:cNvSpPr>
          <p:nvPr/>
        </p:nvSpPr>
        <p:spPr>
          <a:xfrm>
            <a:off x="0" y="128017"/>
            <a:ext cx="8229600" cy="5852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(5)</a:t>
            </a:r>
            <a:r>
              <a:rPr lang="sr-Latn-CS" dirty="0" smtClean="0"/>
              <a:t> Analiza učinka projekta</a:t>
            </a:r>
            <a:endParaRPr lang="sr-Latn-CS" dirty="0"/>
          </a:p>
        </p:txBody>
      </p:sp>
      <p:pic>
        <p:nvPicPr>
          <p:cNvPr id="5" name="Picture 2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8" y="1517904"/>
            <a:ext cx="8636642" cy="45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60319466"/>
              </p:ext>
            </p:extLst>
          </p:nvPr>
        </p:nvGraphicFramePr>
        <p:xfrm>
          <a:off x="44357" y="956898"/>
          <a:ext cx="8123979" cy="500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8716986"/>
              </p:ext>
            </p:extLst>
          </p:nvPr>
        </p:nvGraphicFramePr>
        <p:xfrm>
          <a:off x="6858000" y="2697480"/>
          <a:ext cx="2195580" cy="416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772725079"/>
              </p:ext>
            </p:extLst>
          </p:nvPr>
        </p:nvGraphicFramePr>
        <p:xfrm>
          <a:off x="2199108" y="5091436"/>
          <a:ext cx="4640604" cy="1868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8736649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6"/>
          <p:cNvSpPr txBox="1">
            <a:spLocks/>
          </p:cNvSpPr>
          <p:nvPr/>
        </p:nvSpPr>
        <p:spPr>
          <a:xfrm>
            <a:off x="233172" y="154579"/>
            <a:ext cx="8229600" cy="5852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(5)</a:t>
            </a:r>
            <a:r>
              <a:rPr lang="sr-Latn-CS" dirty="0" smtClean="0"/>
              <a:t> Analiza učinka projekta</a:t>
            </a:r>
            <a:endParaRPr lang="sr-Latn-C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70743995"/>
              </p:ext>
            </p:extLst>
          </p:nvPr>
        </p:nvGraphicFramePr>
        <p:xfrm>
          <a:off x="233172" y="956898"/>
          <a:ext cx="8123979" cy="500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80" y="1527049"/>
            <a:ext cx="5673368" cy="516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442655365"/>
              </p:ext>
            </p:extLst>
          </p:nvPr>
        </p:nvGraphicFramePr>
        <p:xfrm>
          <a:off x="233172" y="1527048"/>
          <a:ext cx="2985516" cy="5422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186183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itle 6"/>
          <p:cNvSpPr txBox="1">
            <a:spLocks/>
          </p:cNvSpPr>
          <p:nvPr/>
        </p:nvSpPr>
        <p:spPr>
          <a:xfrm>
            <a:off x="164592" y="146304"/>
            <a:ext cx="8229600" cy="6400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(</a:t>
            </a:r>
            <a:r>
              <a:rPr lang="sr-Latn-RS" dirty="0" smtClean="0"/>
              <a:t>6</a:t>
            </a:r>
            <a:r>
              <a:rPr lang="en-US" dirty="0" smtClean="0"/>
              <a:t>)</a:t>
            </a:r>
            <a:r>
              <a:rPr lang="sr-Latn-CS" dirty="0" smtClean="0"/>
              <a:t> Zaključak</a:t>
            </a:r>
            <a:endParaRPr lang="sr-Latn-C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3159827"/>
              </p:ext>
            </p:extLst>
          </p:nvPr>
        </p:nvGraphicFramePr>
        <p:xfrm>
          <a:off x="320040" y="1115568"/>
          <a:ext cx="8476488" cy="5742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6725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itle 6"/>
          <p:cNvSpPr txBox="1">
            <a:spLocks/>
          </p:cNvSpPr>
          <p:nvPr/>
        </p:nvSpPr>
        <p:spPr>
          <a:xfrm>
            <a:off x="164592" y="146304"/>
            <a:ext cx="8229600" cy="6400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(</a:t>
            </a:r>
            <a:r>
              <a:rPr lang="sr-Latn-RS" dirty="0" smtClean="0"/>
              <a:t>6</a:t>
            </a:r>
            <a:r>
              <a:rPr lang="en-US" dirty="0" smtClean="0"/>
              <a:t>)</a:t>
            </a:r>
            <a:r>
              <a:rPr lang="sr-Latn-CS" dirty="0" smtClean="0"/>
              <a:t> Zaključak</a:t>
            </a:r>
            <a:endParaRPr lang="sr-Latn-CS" dirty="0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98" y="1911096"/>
            <a:ext cx="7909794" cy="4427564"/>
          </a:xfrm>
          <a:prstGeom prst="rect">
            <a:avLst/>
          </a:prstGeom>
          <a:solidFill>
            <a:srgbClr val="F9FFF1"/>
          </a:solidFill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377305" y="1207008"/>
            <a:ext cx="8123979" cy="444600"/>
            <a:chOff x="0" y="27809"/>
            <a:chExt cx="8123979" cy="444600"/>
          </a:xfrm>
        </p:grpSpPr>
        <p:sp>
          <p:nvSpPr>
            <p:cNvPr id="9" name="Rounded Rectangle 8"/>
            <p:cNvSpPr/>
            <p:nvPr/>
          </p:nvSpPr>
          <p:spPr>
            <a:xfrm>
              <a:off x="0" y="27809"/>
              <a:ext cx="8123979" cy="4446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21704" y="49513"/>
              <a:ext cx="8080571" cy="401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r-Latn-RS" sz="1900" i="0" kern="1200" dirty="0" smtClean="0">
                  <a:latin typeface="Trebuchet MS" panose="020B0603020202020204" pitchFamily="34" charset="0"/>
                </a:rPr>
                <a:t>Uštede u utrošku goriva</a:t>
              </a:r>
              <a:endParaRPr lang="sr-Latn-RS" sz="1900" i="0" kern="120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5905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6"/>
          <p:cNvSpPr txBox="1">
            <a:spLocks/>
          </p:cNvSpPr>
          <p:nvPr/>
        </p:nvSpPr>
        <p:spPr>
          <a:xfrm>
            <a:off x="164592" y="146304"/>
            <a:ext cx="8229600" cy="6400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(</a:t>
            </a:r>
            <a:r>
              <a:rPr lang="sr-Latn-RS" dirty="0" smtClean="0"/>
              <a:t>6</a:t>
            </a:r>
            <a:r>
              <a:rPr lang="en-US" dirty="0" smtClean="0"/>
              <a:t>)</a:t>
            </a:r>
            <a:r>
              <a:rPr lang="sr-Latn-CS" dirty="0" smtClean="0"/>
              <a:t> Zaključak</a:t>
            </a:r>
            <a:endParaRPr lang="sr-Latn-C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0460"/>
          <a:stretch/>
        </p:blipFill>
        <p:spPr>
          <a:xfrm>
            <a:off x="4230690" y="2133577"/>
            <a:ext cx="1926470" cy="1594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8670"/>
          <a:stretch/>
        </p:blipFill>
        <p:spPr>
          <a:xfrm>
            <a:off x="1691640" y="2131709"/>
            <a:ext cx="2550994" cy="16110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10562"/>
          <a:stretch/>
        </p:blipFill>
        <p:spPr>
          <a:xfrm>
            <a:off x="6144519" y="2131708"/>
            <a:ext cx="2130801" cy="1595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9198"/>
          <a:stretch/>
        </p:blipFill>
        <p:spPr>
          <a:xfrm>
            <a:off x="1691640" y="3729571"/>
            <a:ext cx="2566537" cy="1364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b="12640"/>
          <a:stretch/>
        </p:blipFill>
        <p:spPr>
          <a:xfrm>
            <a:off x="4219824" y="3709258"/>
            <a:ext cx="1975952" cy="13640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b="13445"/>
          <a:stretch/>
        </p:blipFill>
        <p:spPr>
          <a:xfrm>
            <a:off x="6173790" y="3695523"/>
            <a:ext cx="2101530" cy="13042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b="11342"/>
          <a:stretch/>
        </p:blipFill>
        <p:spPr>
          <a:xfrm>
            <a:off x="1691640" y="5086387"/>
            <a:ext cx="2191315" cy="13356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8745" y="5071250"/>
            <a:ext cx="872183" cy="13394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b="10804"/>
          <a:stretch/>
        </p:blipFill>
        <p:spPr>
          <a:xfrm>
            <a:off x="4680971" y="5065134"/>
            <a:ext cx="1552677" cy="13569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9570" y="4968606"/>
            <a:ext cx="2115750" cy="144209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20040" y="1023870"/>
            <a:ext cx="7178040" cy="617814"/>
            <a:chOff x="0" y="5955"/>
            <a:chExt cx="5904656" cy="888030"/>
          </a:xfrm>
        </p:grpSpPr>
        <p:sp>
          <p:nvSpPr>
            <p:cNvPr id="19" name="Rounded Rectangle 18"/>
            <p:cNvSpPr/>
            <p:nvPr/>
          </p:nvSpPr>
          <p:spPr>
            <a:xfrm>
              <a:off x="0" y="5955"/>
              <a:ext cx="5904656" cy="88803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43350" y="49305"/>
              <a:ext cx="5817956" cy="8013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l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Mesta </a:t>
              </a:r>
              <a:r>
                <a:rPr lang="en-US" sz="2300" kern="1200" dirty="0" err="1" smtClean="0"/>
                <a:t>za</a:t>
              </a:r>
              <a:r>
                <a:rPr lang="en-US" sz="2300" kern="1200" dirty="0" smtClean="0"/>
                <a:t> </a:t>
              </a:r>
              <a:r>
                <a:rPr lang="en-US" sz="2300" kern="1200" dirty="0" err="1" smtClean="0"/>
                <a:t>skupljanje</a:t>
              </a:r>
              <a:r>
                <a:rPr lang="en-US" sz="2300" kern="1200" dirty="0" smtClean="0"/>
                <a:t> </a:t>
              </a:r>
              <a:r>
                <a:rPr lang="en-US" sz="2300" kern="1200" dirty="0" err="1" smtClean="0"/>
                <a:t>otpada</a:t>
              </a:r>
              <a:r>
                <a:rPr lang="en-US" sz="2300" kern="1200" dirty="0" smtClean="0"/>
                <a:t> pre </a:t>
              </a:r>
              <a:r>
                <a:rPr lang="en-US" sz="2300" kern="1200" dirty="0" err="1" smtClean="0"/>
                <a:t>po</a:t>
              </a:r>
              <a:r>
                <a:rPr lang="sr-Latn-RS" sz="2300" dirty="0" smtClean="0"/>
                <a:t>četka</a:t>
              </a:r>
              <a:r>
                <a:rPr lang="en-US" sz="2300" dirty="0" smtClean="0"/>
                <a:t> </a:t>
              </a:r>
              <a:r>
                <a:rPr lang="en-US" sz="2300" dirty="0" err="1" smtClean="0"/>
                <a:t>projekta</a:t>
              </a:r>
              <a:r>
                <a:rPr lang="sr-Latn-RS" sz="2300" dirty="0" smtClean="0"/>
                <a:t> </a:t>
              </a:r>
              <a:endParaRPr lang="sr-Latn-RS" sz="2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26908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6"/>
          <p:cNvSpPr txBox="1">
            <a:spLocks/>
          </p:cNvSpPr>
          <p:nvPr/>
        </p:nvSpPr>
        <p:spPr>
          <a:xfrm>
            <a:off x="164592" y="146304"/>
            <a:ext cx="8229600" cy="6400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(</a:t>
            </a:r>
            <a:r>
              <a:rPr lang="sr-Latn-RS" dirty="0" smtClean="0"/>
              <a:t>6</a:t>
            </a:r>
            <a:r>
              <a:rPr lang="en-US" dirty="0" smtClean="0"/>
              <a:t>)</a:t>
            </a:r>
            <a:r>
              <a:rPr lang="sr-Latn-CS" dirty="0" smtClean="0"/>
              <a:t> Zaključak</a:t>
            </a:r>
            <a:endParaRPr lang="sr-Latn-C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77" y="2126313"/>
            <a:ext cx="3998615" cy="299688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4592" y="932688"/>
            <a:ext cx="7781544" cy="768120"/>
            <a:chOff x="0" y="5955"/>
            <a:chExt cx="5904656" cy="888030"/>
          </a:xfrm>
        </p:grpSpPr>
        <p:sp>
          <p:nvSpPr>
            <p:cNvPr id="7" name="Rounded Rectangle 6"/>
            <p:cNvSpPr/>
            <p:nvPr/>
          </p:nvSpPr>
          <p:spPr>
            <a:xfrm>
              <a:off x="0" y="5955"/>
              <a:ext cx="5904656" cy="88803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43350" y="49305"/>
              <a:ext cx="5817956" cy="8013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l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Mesta </a:t>
              </a:r>
              <a:r>
                <a:rPr lang="en-US" sz="2300" kern="1200" dirty="0" err="1" smtClean="0"/>
                <a:t>za</a:t>
              </a:r>
              <a:r>
                <a:rPr lang="en-US" sz="2300" kern="1200" dirty="0" smtClean="0"/>
                <a:t> </a:t>
              </a:r>
              <a:r>
                <a:rPr lang="en-US" sz="2300" kern="1200" dirty="0" err="1" smtClean="0"/>
                <a:t>skupljanje</a:t>
              </a:r>
              <a:r>
                <a:rPr lang="en-US" sz="2300" kern="1200" dirty="0" smtClean="0"/>
                <a:t> </a:t>
              </a:r>
              <a:r>
                <a:rPr lang="en-US" sz="2300" kern="1200" dirty="0" err="1" smtClean="0"/>
                <a:t>otpada</a:t>
              </a:r>
              <a:r>
                <a:rPr lang="en-US" sz="2300" kern="1200" dirty="0" smtClean="0"/>
                <a:t> </a:t>
              </a:r>
              <a:r>
                <a:rPr lang="en-US" sz="2300" kern="1200" dirty="0" err="1" smtClean="0"/>
                <a:t>nakon</a:t>
              </a:r>
              <a:r>
                <a:rPr lang="en-US" sz="2300" kern="1200" dirty="0" smtClean="0"/>
                <a:t> 2 </a:t>
              </a:r>
              <a:r>
                <a:rPr lang="en-US" sz="2300" kern="1200" dirty="0" err="1" smtClean="0"/>
                <a:t>godine</a:t>
              </a:r>
              <a:r>
                <a:rPr lang="en-US" sz="2300" kern="1200" dirty="0" smtClean="0"/>
                <a:t> od </a:t>
              </a:r>
              <a:r>
                <a:rPr lang="en-US" sz="2300" kern="1200" dirty="0" err="1" smtClean="0"/>
                <a:t>po</a:t>
              </a:r>
              <a:r>
                <a:rPr lang="sr-Latn-RS" sz="2300" dirty="0" smtClean="0"/>
                <a:t>četka projekta</a:t>
              </a:r>
              <a:endParaRPr lang="sr-Latn-RS" sz="2300" kern="1200" dirty="0"/>
            </a:p>
          </p:txBody>
        </p:sp>
      </p:grpSp>
      <p:pic>
        <p:nvPicPr>
          <p:cNvPr id="10" name="Picture 9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115" y="1900236"/>
            <a:ext cx="3890544" cy="2917908"/>
          </a:xfrm>
          <a:prstGeom prst="rect">
            <a:avLst/>
          </a:prstGeom>
        </p:spPr>
      </p:pic>
      <p:pic>
        <p:nvPicPr>
          <p:cNvPr id="11" name="Picture 10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315" y="3822192"/>
            <a:ext cx="4533458" cy="2849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2387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6"/>
          <p:cNvSpPr txBox="1">
            <a:spLocks/>
          </p:cNvSpPr>
          <p:nvPr/>
        </p:nvSpPr>
        <p:spPr>
          <a:xfrm>
            <a:off x="164592" y="146304"/>
            <a:ext cx="8229600" cy="6400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(</a:t>
            </a:r>
            <a:r>
              <a:rPr lang="sr-Latn-RS" dirty="0" smtClean="0"/>
              <a:t>6</a:t>
            </a:r>
            <a:r>
              <a:rPr lang="en-US" dirty="0" smtClean="0"/>
              <a:t>)</a:t>
            </a:r>
            <a:r>
              <a:rPr lang="sr-Latn-CS" dirty="0" smtClean="0"/>
              <a:t> Zaključak</a:t>
            </a:r>
            <a:endParaRPr lang="sr-Latn-C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35313357"/>
              </p:ext>
            </p:extLst>
          </p:nvPr>
        </p:nvGraphicFramePr>
        <p:xfrm>
          <a:off x="2148872" y="2456320"/>
          <a:ext cx="6611080" cy="4301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600917276"/>
              </p:ext>
            </p:extLst>
          </p:nvPr>
        </p:nvGraphicFramePr>
        <p:xfrm>
          <a:off x="251520" y="1340768"/>
          <a:ext cx="5904656" cy="899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4007070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6"/>
          <p:cNvSpPr txBox="1">
            <a:spLocks/>
          </p:cNvSpPr>
          <p:nvPr/>
        </p:nvSpPr>
        <p:spPr>
          <a:xfrm>
            <a:off x="164592" y="146304"/>
            <a:ext cx="8229600" cy="6400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(</a:t>
            </a:r>
            <a:r>
              <a:rPr lang="sr-Latn-RS" dirty="0" smtClean="0"/>
              <a:t>6</a:t>
            </a:r>
            <a:r>
              <a:rPr lang="en-US" dirty="0" smtClean="0"/>
              <a:t>)</a:t>
            </a:r>
            <a:r>
              <a:rPr lang="sr-Latn-CS" dirty="0" smtClean="0"/>
              <a:t> Zaključak</a:t>
            </a:r>
            <a:endParaRPr lang="sr-Latn-C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43627331"/>
              </p:ext>
            </p:extLst>
          </p:nvPr>
        </p:nvGraphicFramePr>
        <p:xfrm>
          <a:off x="1168569" y="1444796"/>
          <a:ext cx="6611080" cy="4301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40001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937" t="8333" r="31771" b="8149"/>
          <a:stretch/>
        </p:blipFill>
        <p:spPr>
          <a:xfrm>
            <a:off x="24714" y="828800"/>
            <a:ext cx="4753232" cy="598801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228600" y="0"/>
            <a:ext cx="8229600" cy="6217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dirty="0" smtClean="0"/>
              <a:t>Uvod</a:t>
            </a:r>
            <a:endParaRPr lang="sr-Latn-R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570" y="4160108"/>
            <a:ext cx="3452278" cy="2582304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01847334"/>
              </p:ext>
            </p:extLst>
          </p:nvPr>
        </p:nvGraphicFramePr>
        <p:xfrm>
          <a:off x="4901513" y="835373"/>
          <a:ext cx="2537254" cy="139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6193831" y="3117241"/>
            <a:ext cx="1609756" cy="915301"/>
            <a:chOff x="0" y="33887"/>
            <a:chExt cx="2388973" cy="1179360"/>
          </a:xfrm>
        </p:grpSpPr>
        <p:sp>
          <p:nvSpPr>
            <p:cNvPr id="10" name="Rounded Rectangle 9"/>
            <p:cNvSpPr/>
            <p:nvPr/>
          </p:nvSpPr>
          <p:spPr>
            <a:xfrm>
              <a:off x="0" y="33887"/>
              <a:ext cx="2388973" cy="11793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57572" y="91459"/>
              <a:ext cx="2273829" cy="10642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r-Latn-CS" sz="1600" kern="1200" dirty="0" smtClean="0">
                  <a:latin typeface="Trebuchet MS" panose="020B0603020202020204" pitchFamily="34" charset="0"/>
                </a:rPr>
                <a:t>GIS i lokacijski bazirani servisi</a:t>
              </a:r>
              <a:endParaRPr lang="sr-Latn-CS" sz="1600" kern="120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569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133020" y="3718323"/>
            <a:ext cx="9303588" cy="4846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pl-PL" sz="4000" dirty="0">
                <a:solidFill>
                  <a:srgbClr val="1982AF"/>
                </a:solidFill>
              </a:rPr>
              <a:t>Lokacijski bazirani servisi za upravljanje otpadom</a:t>
            </a:r>
            <a:endParaRPr lang="en-US" sz="4000" dirty="0">
              <a:solidFill>
                <a:srgbClr val="1982AF"/>
              </a:solidFill>
            </a:endParaRPr>
          </a:p>
        </p:txBody>
      </p:sp>
      <p:sp>
        <p:nvSpPr>
          <p:cNvPr id="4" name="Title 7"/>
          <p:cNvSpPr txBox="1">
            <a:spLocks/>
          </p:cNvSpPr>
          <p:nvPr/>
        </p:nvSpPr>
        <p:spPr>
          <a:xfrm>
            <a:off x="133020" y="4952769"/>
            <a:ext cx="7315200" cy="4846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1600" dirty="0" smtClean="0">
                <a:solidFill>
                  <a:schemeClr val="accent6">
                    <a:lumMod val="50000"/>
                  </a:schemeClr>
                </a:solidFill>
              </a:rPr>
              <a:t>Autor: Miloš Vojinović, Univerzitet u Beogradu, Građevinski fakultet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97" y="223562"/>
            <a:ext cx="968054" cy="1165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3963" y="568299"/>
            <a:ext cx="5167224" cy="34505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b="1" dirty="0" smtClean="0">
                <a:solidFill>
                  <a:schemeClr val="accent3"/>
                </a:solidFill>
                <a:ea typeface="+mn-ea"/>
                <a:cs typeface="+mn-cs"/>
              </a:rPr>
              <a:t>RUDARSKO </a:t>
            </a:r>
          </a:p>
          <a:p>
            <a:pPr algn="l" eaLnBrk="0" hangingPunct="0">
              <a:lnSpc>
                <a:spcPts val="1800"/>
              </a:lnSpc>
            </a:pPr>
            <a:r>
              <a:rPr lang="sr-Latn-RS" b="1" dirty="0">
                <a:solidFill>
                  <a:schemeClr val="accent3"/>
                </a:solidFill>
              </a:rPr>
              <a:t> </a:t>
            </a:r>
            <a:r>
              <a:rPr lang="sr-Latn-RS" b="1" dirty="0" smtClean="0">
                <a:solidFill>
                  <a:schemeClr val="accent3"/>
                </a:solidFill>
              </a:rPr>
              <a:t>      </a:t>
            </a:r>
            <a:r>
              <a:rPr lang="sr-Latn-RS" b="1" dirty="0" smtClean="0">
                <a:solidFill>
                  <a:schemeClr val="accent3"/>
                </a:solidFill>
                <a:ea typeface="+mn-ea"/>
                <a:cs typeface="+mn-cs"/>
              </a:rPr>
              <a:t>GEOLOŠKI</a:t>
            </a:r>
            <a:r>
              <a:rPr lang="sr-Latn-RS" sz="1200" b="1" dirty="0" smtClean="0">
                <a:solidFill>
                  <a:schemeClr val="accent3"/>
                </a:solidFill>
              </a:rPr>
              <a:t> </a:t>
            </a:r>
            <a:r>
              <a:rPr lang="sr-Latn-RS" sz="1400" b="1" dirty="0" smtClean="0">
                <a:solidFill>
                  <a:schemeClr val="tx2"/>
                </a:solidFill>
                <a:ea typeface="+mn-ea"/>
                <a:cs typeface="+mn-cs"/>
              </a:rPr>
              <a:t>FAKULTET</a:t>
            </a:r>
            <a:endParaRPr lang="en-US" b="1" dirty="0" smtClean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1187" y="551365"/>
            <a:ext cx="2544790" cy="4234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>
              <a:lnSpc>
                <a:spcPts val="1800"/>
              </a:lnSpc>
            </a:pPr>
            <a:r>
              <a:rPr lang="sr-Latn-RS" sz="1400" b="1" dirty="0" smtClean="0">
                <a:solidFill>
                  <a:srgbClr val="000000"/>
                </a:solidFill>
                <a:ea typeface="+mn-ea"/>
                <a:cs typeface="+mn-cs"/>
              </a:rPr>
              <a:t>Beograd, 20. Novembar 2013.</a:t>
            </a:r>
          </a:p>
          <a:p>
            <a:pPr algn="r" eaLnBrk="0" hangingPunct="0">
              <a:lnSpc>
                <a:spcPts val="1800"/>
              </a:lnSpc>
            </a:pPr>
            <a:r>
              <a:rPr lang="sr-Latn-RS" sz="1400" b="1" dirty="0" smtClean="0">
                <a:hlinkClick r:id="rId3"/>
              </a:rPr>
              <a:t>http://gisday.rgf.rs</a:t>
            </a:r>
            <a:endParaRPr lang="en-US" sz="1400" b="1" dirty="0" smtClean="0"/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4759540" y="1089089"/>
            <a:ext cx="4224528" cy="7488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pl-PL" sz="4400" dirty="0" smtClean="0">
                <a:solidFill>
                  <a:srgbClr val="1982AF"/>
                </a:solidFill>
              </a:rPr>
              <a:t>Hvala na pažnji</a:t>
            </a:r>
            <a:endParaRPr lang="en-US" sz="4400" dirty="0">
              <a:solidFill>
                <a:srgbClr val="1982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80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>
          <a:xfrm>
            <a:off x="228600" y="0"/>
            <a:ext cx="8229600" cy="6217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Sadr</a:t>
            </a:r>
            <a:r>
              <a:rPr lang="sr-Latn-RS" dirty="0" err="1" smtClean="0"/>
              <a:t>žaj</a:t>
            </a:r>
            <a:r>
              <a:rPr lang="sr-Latn-RS" dirty="0" smtClean="0"/>
              <a:t> prezentacije</a:t>
            </a:r>
            <a:endParaRPr lang="sr-Latn-R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44936298"/>
              </p:ext>
            </p:extLst>
          </p:nvPr>
        </p:nvGraphicFramePr>
        <p:xfrm>
          <a:off x="-91440" y="1088136"/>
          <a:ext cx="9326880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36" y="82295"/>
            <a:ext cx="896112" cy="110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365760" y="74066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192239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312" y="0"/>
            <a:ext cx="932688" cy="115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137160" y="0"/>
            <a:ext cx="8229600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GB" dirty="0" smtClean="0"/>
              <a:t>(1) </a:t>
            </a:r>
            <a:r>
              <a:rPr lang="sr-Latn-CS" dirty="0" smtClean="0"/>
              <a:t>Kontekst rada</a:t>
            </a:r>
            <a:endParaRPr lang="sr-Latn-C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25" r="2985" b="17373"/>
          <a:stretch/>
        </p:blipFill>
        <p:spPr bwMode="auto">
          <a:xfrm>
            <a:off x="35496" y="3356992"/>
            <a:ext cx="3563888" cy="2808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/>
          <a:srcRect l="17593" t="13936" r="17130" b="9588"/>
          <a:stretch/>
        </p:blipFill>
        <p:spPr bwMode="auto">
          <a:xfrm>
            <a:off x="2672122" y="1160748"/>
            <a:ext cx="6372200" cy="4392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274320" y="74066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91595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857301161"/>
              </p:ext>
            </p:extLst>
          </p:nvPr>
        </p:nvGraphicFramePr>
        <p:xfrm>
          <a:off x="252984" y="1089204"/>
          <a:ext cx="3313176" cy="1475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04" y="2660904"/>
            <a:ext cx="4763350" cy="353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673299428"/>
              </p:ext>
            </p:extLst>
          </p:nvPr>
        </p:nvGraphicFramePr>
        <p:xfrm>
          <a:off x="3355848" y="1078992"/>
          <a:ext cx="6711696" cy="5605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2" name="Title 6"/>
          <p:cNvSpPr txBox="1">
            <a:spLocks/>
          </p:cNvSpPr>
          <p:nvPr/>
        </p:nvSpPr>
        <p:spPr>
          <a:xfrm>
            <a:off x="228600" y="0"/>
            <a:ext cx="8229600" cy="6126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GB" dirty="0" smtClean="0"/>
              <a:t>(</a:t>
            </a:r>
            <a:r>
              <a:rPr lang="sr-Latn-RS" dirty="0" smtClean="0"/>
              <a:t>2</a:t>
            </a:r>
            <a:r>
              <a:rPr lang="en-GB" dirty="0" smtClean="0"/>
              <a:t>) </a:t>
            </a:r>
            <a:r>
              <a:rPr lang="sr-Latn-CS" dirty="0" smtClean="0"/>
              <a:t>JKP </a:t>
            </a:r>
            <a:r>
              <a:rPr lang="sr-Latn-CS" dirty="0" err="1" smtClean="0"/>
              <a:t>Mediana</a:t>
            </a:r>
            <a:r>
              <a:rPr lang="sr-Latn-CS" dirty="0" smtClean="0"/>
              <a:t> Niš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255481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0" y="2492896"/>
            <a:ext cx="7074115" cy="4249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6"/>
          <p:cNvSpPr txBox="1">
            <a:spLocks/>
          </p:cNvSpPr>
          <p:nvPr/>
        </p:nvSpPr>
        <p:spPr>
          <a:xfrm>
            <a:off x="146304" y="82296"/>
            <a:ext cx="8229600" cy="7040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GB" dirty="0" smtClean="0"/>
              <a:t>(</a:t>
            </a:r>
            <a:r>
              <a:rPr lang="sr-Latn-RS" dirty="0" smtClean="0"/>
              <a:t>3</a:t>
            </a:r>
            <a:r>
              <a:rPr lang="en-GB" dirty="0" smtClean="0"/>
              <a:t>) </a:t>
            </a:r>
            <a:r>
              <a:rPr lang="sr-Latn-CS" dirty="0" smtClean="0"/>
              <a:t>Sektor za </a:t>
            </a:r>
            <a:r>
              <a:rPr lang="sr-Latn-CS" dirty="0" err="1" smtClean="0"/>
              <a:t>uravljanje</a:t>
            </a:r>
            <a:r>
              <a:rPr lang="sr-Latn-CS" dirty="0" smtClean="0"/>
              <a:t> otpadom</a:t>
            </a:r>
            <a:endParaRPr lang="sr-Latn-CS" dirty="0"/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4072502898"/>
              </p:ext>
            </p:extLst>
          </p:nvPr>
        </p:nvGraphicFramePr>
        <p:xfrm>
          <a:off x="210312" y="1063823"/>
          <a:ext cx="3888432" cy="137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967263019"/>
              </p:ext>
            </p:extLst>
          </p:nvPr>
        </p:nvGraphicFramePr>
        <p:xfrm>
          <a:off x="4241826" y="1309892"/>
          <a:ext cx="4752529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8384813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36" y="0"/>
            <a:ext cx="975664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6"/>
          <p:cNvSpPr txBox="1">
            <a:spLocks/>
          </p:cNvSpPr>
          <p:nvPr/>
        </p:nvSpPr>
        <p:spPr>
          <a:xfrm>
            <a:off x="182880" y="6400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GB" dirty="0" smtClean="0"/>
              <a:t>(</a:t>
            </a:r>
            <a:r>
              <a:rPr lang="sr-Latn-RS" dirty="0" smtClean="0"/>
              <a:t>3</a:t>
            </a:r>
            <a:r>
              <a:rPr lang="en-GB" dirty="0" smtClean="0"/>
              <a:t>) </a:t>
            </a:r>
            <a:r>
              <a:rPr lang="sr-Latn-CS" dirty="0" smtClean="0"/>
              <a:t>Sektor za </a:t>
            </a:r>
            <a:r>
              <a:rPr lang="sr-Latn-CS" dirty="0" err="1" smtClean="0"/>
              <a:t>uravljanje</a:t>
            </a:r>
            <a:r>
              <a:rPr lang="sr-Latn-CS" dirty="0" smtClean="0"/>
              <a:t> otpadom</a:t>
            </a:r>
            <a:endParaRPr lang="sr-Latn-C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" r="18045" b="12593"/>
          <a:stretch/>
        </p:blipFill>
        <p:spPr bwMode="auto">
          <a:xfrm>
            <a:off x="5868144" y="1313384"/>
            <a:ext cx="4104456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49787950"/>
              </p:ext>
            </p:extLst>
          </p:nvPr>
        </p:nvGraphicFramePr>
        <p:xfrm>
          <a:off x="76200" y="1143000"/>
          <a:ext cx="5791200" cy="53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871215132"/>
              </p:ext>
            </p:extLst>
          </p:nvPr>
        </p:nvGraphicFramePr>
        <p:xfrm>
          <a:off x="152400" y="2057400"/>
          <a:ext cx="54102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49265"/>
              </p:ext>
            </p:extLst>
          </p:nvPr>
        </p:nvGraphicFramePr>
        <p:xfrm>
          <a:off x="109727" y="3813048"/>
          <a:ext cx="5643370" cy="3364992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093085"/>
                <a:gridCol w="1626917"/>
                <a:gridCol w="965982"/>
                <a:gridCol w="1067664"/>
                <a:gridCol w="889722"/>
              </a:tblGrid>
              <a:tr h="1215136">
                <a:tc>
                  <a:txBody>
                    <a:bodyPr/>
                    <a:lstStyle/>
                    <a:p>
                      <a:pPr algn="ctr"/>
                      <a:r>
                        <a:rPr lang="sr-Latn-CS" sz="1800" dirty="0" smtClean="0"/>
                        <a:t>Tip stanovanja</a:t>
                      </a:r>
                      <a:endParaRPr lang="sr-Latn-C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z="1800" dirty="0" smtClean="0"/>
                        <a:t>Dani u nedelji</a:t>
                      </a:r>
                      <a:endParaRPr lang="sr-Latn-C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z="1800" dirty="0" smtClean="0"/>
                        <a:t>Vreme</a:t>
                      </a:r>
                      <a:r>
                        <a:rPr lang="sr-Latn-CS" sz="1800" baseline="0" dirty="0" smtClean="0"/>
                        <a:t> odnošenja</a:t>
                      </a:r>
                      <a:endParaRPr lang="sr-Latn-C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z="1800" dirty="0" smtClean="0"/>
                        <a:t>Učestalost odnošenja</a:t>
                      </a:r>
                      <a:endParaRPr lang="sr-Latn-C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z="1800" dirty="0" smtClean="0"/>
                        <a:t>Broj reona</a:t>
                      </a:r>
                      <a:endParaRPr lang="sr-Latn-CS" sz="1800" dirty="0"/>
                    </a:p>
                  </a:txBody>
                  <a:tcPr/>
                </a:tc>
              </a:tr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sr-Latn-CS" sz="1800" dirty="0" smtClean="0"/>
                        <a:t>Individualni tip</a:t>
                      </a:r>
                      <a:endParaRPr lang="sr-Latn-C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z="1800" dirty="0" smtClean="0"/>
                        <a:t>pon-ut-sre-čet-pet-sub</a:t>
                      </a:r>
                      <a:endParaRPr lang="sr-Latn-C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z="1800" dirty="0" smtClean="0"/>
                        <a:t>7-19</a:t>
                      </a:r>
                      <a:endParaRPr lang="sr-Latn-C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z="1800" dirty="0" smtClean="0"/>
                        <a:t>1 nedeljno</a:t>
                      </a:r>
                      <a:endParaRPr lang="sr-Latn-C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z="1800" dirty="0" smtClean="0"/>
                        <a:t>23</a:t>
                      </a:r>
                      <a:endParaRPr lang="sr-Latn-CS" sz="1800" dirty="0"/>
                    </a:p>
                  </a:txBody>
                  <a:tcPr/>
                </a:tc>
              </a:tr>
              <a:tr h="1215136">
                <a:tc>
                  <a:txBody>
                    <a:bodyPr/>
                    <a:lstStyle/>
                    <a:p>
                      <a:pPr algn="ctr"/>
                      <a:r>
                        <a:rPr lang="sr-Latn-CS" sz="1800" dirty="0" smtClean="0"/>
                        <a:t>Kolektivni tip</a:t>
                      </a:r>
                      <a:endParaRPr lang="sr-Latn-C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800" dirty="0" smtClean="0"/>
                        <a:t>pon-ut-sre-čet-pet-sub</a:t>
                      </a:r>
                      <a:endParaRPr lang="sr-Latn-C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z="1800" dirty="0" smtClean="0"/>
                        <a:t>7-13 i 13-21</a:t>
                      </a:r>
                      <a:endParaRPr lang="sr-Latn-C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z="1800" dirty="0" smtClean="0"/>
                        <a:t>više</a:t>
                      </a:r>
                      <a:r>
                        <a:rPr lang="sr-Latn-CS" sz="1800" baseline="0" dirty="0" smtClean="0"/>
                        <a:t> puta nedeljno</a:t>
                      </a:r>
                      <a:endParaRPr lang="sr-Latn-C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z="1800" dirty="0" smtClean="0"/>
                        <a:t>15</a:t>
                      </a:r>
                      <a:endParaRPr lang="sr-Latn-C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2280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f.bg.ac.r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550" y="0"/>
            <a:ext cx="685450" cy="84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20040" y="786384"/>
            <a:ext cx="7626096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6"/>
          <p:cNvSpPr txBox="1">
            <a:spLocks/>
          </p:cNvSpPr>
          <p:nvPr/>
        </p:nvSpPr>
        <p:spPr>
          <a:xfrm>
            <a:off x="202094" y="56864"/>
            <a:ext cx="8229600" cy="6583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GB" dirty="0" smtClean="0"/>
              <a:t>(</a:t>
            </a:r>
            <a:r>
              <a:rPr lang="sr-Latn-RS" dirty="0" smtClean="0"/>
              <a:t>4</a:t>
            </a:r>
            <a:r>
              <a:rPr lang="en-GB" dirty="0" smtClean="0"/>
              <a:t>) </a:t>
            </a:r>
            <a:r>
              <a:rPr lang="sr-Latn-CS" dirty="0" smtClean="0"/>
              <a:t>Projekat optimizacije</a:t>
            </a:r>
            <a:endParaRPr lang="sr-Latn-C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30" y="836712"/>
            <a:ext cx="4660261" cy="567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33727888"/>
              </p:ext>
            </p:extLst>
          </p:nvPr>
        </p:nvGraphicFramePr>
        <p:xfrm>
          <a:off x="148464" y="1116120"/>
          <a:ext cx="1716912" cy="848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5"/>
          <a:stretch/>
        </p:blipFill>
        <p:spPr bwMode="auto">
          <a:xfrm>
            <a:off x="76197" y="2057400"/>
            <a:ext cx="3199659" cy="246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321763236"/>
              </p:ext>
            </p:extLst>
          </p:nvPr>
        </p:nvGraphicFramePr>
        <p:xfrm>
          <a:off x="2304288" y="1198639"/>
          <a:ext cx="18288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Right Brace 10"/>
          <p:cNvSpPr/>
          <p:nvPr/>
        </p:nvSpPr>
        <p:spPr>
          <a:xfrm>
            <a:off x="3173552" y="3645024"/>
            <a:ext cx="462344" cy="720079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sp>
        <p:nvSpPr>
          <p:cNvPr id="12" name="Right Arrow 11"/>
          <p:cNvSpPr/>
          <p:nvPr/>
        </p:nvSpPr>
        <p:spPr>
          <a:xfrm>
            <a:off x="3782964" y="3726249"/>
            <a:ext cx="60191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00176715"/>
              </p:ext>
            </p:extLst>
          </p:nvPr>
        </p:nvGraphicFramePr>
        <p:xfrm>
          <a:off x="83604" y="4560070"/>
          <a:ext cx="4263523" cy="1031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6197" y="5666394"/>
            <a:ext cx="4263523" cy="842400"/>
            <a:chOff x="0" y="94456"/>
            <a:chExt cx="4263523" cy="842400"/>
          </a:xfrm>
        </p:grpSpPr>
        <p:sp>
          <p:nvSpPr>
            <p:cNvPr id="15" name="Rounded Rectangle 14"/>
            <p:cNvSpPr/>
            <p:nvPr/>
          </p:nvSpPr>
          <p:spPr>
            <a:xfrm>
              <a:off x="0" y="94456"/>
              <a:ext cx="4263523" cy="84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23" y="135579"/>
              <a:ext cx="4181277" cy="7601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fontAlgn="base" hangingPunct="0"/>
              <a:r>
                <a:rPr lang="sr-Latn-CS" sz="1600" dirty="0"/>
                <a:t>JKP </a:t>
              </a:r>
              <a:r>
                <a:rPr lang="sr-Latn-CS" sz="1600" dirty="0" err="1" smtClean="0"/>
                <a:t>Mediana</a:t>
              </a:r>
              <a:r>
                <a:rPr lang="sr-Latn-CS" sz="1600" dirty="0"/>
                <a:t>: Projekat </a:t>
              </a:r>
              <a:r>
                <a:rPr lang="sr-Latn-CS" sz="1600" dirty="0" smtClean="0"/>
                <a:t>optimizacija </a:t>
              </a:r>
              <a:r>
                <a:rPr lang="sr-Latn-CS" sz="1600" dirty="0"/>
                <a:t>ruta za skupljanje otpada, </a:t>
              </a:r>
              <a:r>
                <a:rPr lang="sr-Latn-CS" sz="1600" dirty="0" err="1"/>
                <a:t>Reg</a:t>
              </a:r>
              <a:r>
                <a:rPr lang="sr-Latn-CS" sz="1600" dirty="0"/>
                <a:t>. br. projekta PR 05.11. Niš april 2012.</a:t>
              </a:r>
              <a:endParaRPr lang="sr-Latn-R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728854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GISday">
      <a:dk1>
        <a:srgbClr val="1982AF"/>
      </a:dk1>
      <a:lt1>
        <a:sysClr val="window" lastClr="FFFFFF"/>
      </a:lt1>
      <a:dk2>
        <a:srgbClr val="163E66"/>
      </a:dk2>
      <a:lt2>
        <a:srgbClr val="C5E6EE"/>
      </a:lt2>
      <a:accent1>
        <a:srgbClr val="C3DA7A"/>
      </a:accent1>
      <a:accent2>
        <a:srgbClr val="207366"/>
      </a:accent2>
      <a:accent3>
        <a:srgbClr val="3D9775"/>
      </a:accent3>
      <a:accent4>
        <a:srgbClr val="BAB167"/>
      </a:accent4>
      <a:accent5>
        <a:srgbClr val="038A9D"/>
      </a:accent5>
      <a:accent6>
        <a:srgbClr val="DBCE1E"/>
      </a:accent6>
      <a:hlink>
        <a:srgbClr val="58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ISDay Template" id="{B0800E5F-E4F2-4BD4-86B9-E3CED3B84D99}" vid="{99829CA5-E484-463F-B0B9-7840A7A408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GISDay Template</Template>
  <TotalTime>262</TotalTime>
  <Words>1392</Words>
  <Application>Microsoft Office PowerPoint</Application>
  <PresentationFormat>On-screen Show (4:3)</PresentationFormat>
  <Paragraphs>293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ＭＳ Ｐゴシック</vt:lpstr>
      <vt:lpstr>Angsana New</vt:lpstr>
      <vt:lpstr>Arial</vt:lpstr>
      <vt:lpstr>Avenir LT Std 55 Roman</vt:lpstr>
      <vt:lpstr>Avenir LT Std 65 Medium</vt:lpstr>
      <vt:lpstr>Avenir LT Std 85 Heavy</vt:lpstr>
      <vt:lpstr>Calibri</vt:lpstr>
      <vt:lpstr>Lucida Grande</vt:lpstr>
      <vt:lpstr>Times New Roman</vt:lpstr>
      <vt:lpstr>Trebuchet MS</vt:lpstr>
      <vt:lpstr>Optional_Corporate_PPT_Template-Arial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Milos Vojinovic</dc:creator>
  <cp:lastModifiedBy>Milos Vojinovic</cp:lastModifiedBy>
  <cp:revision>23</cp:revision>
  <cp:lastPrinted>2011-02-10T16:43:45Z</cp:lastPrinted>
  <dcterms:created xsi:type="dcterms:W3CDTF">2013-11-20T08:18:07Z</dcterms:created>
  <dcterms:modified xsi:type="dcterms:W3CDTF">2013-11-20T13:07:36Z</dcterms:modified>
</cp:coreProperties>
</file>